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18"/>
  </p:notesMasterIdLst>
  <p:sldIdLst>
    <p:sldId id="256" r:id="rId2"/>
    <p:sldId id="261" r:id="rId3"/>
    <p:sldId id="264" r:id="rId4"/>
    <p:sldId id="266" r:id="rId5"/>
    <p:sldId id="267" r:id="rId6"/>
    <p:sldId id="268" r:id="rId7"/>
    <p:sldId id="269" r:id="rId8"/>
    <p:sldId id="270" r:id="rId9"/>
    <p:sldId id="271" r:id="rId10"/>
    <p:sldId id="272" r:id="rId11"/>
    <p:sldId id="273" r:id="rId12"/>
    <p:sldId id="274" r:id="rId13"/>
    <p:sldId id="275" r:id="rId14"/>
    <p:sldId id="276" r:id="rId15"/>
    <p:sldId id="277" r:id="rId16"/>
    <p:sldId id="278" r:id="rId17"/>
  </p:sldIdLst>
  <p:sldSz cx="9144000" cy="5143500" type="screen16x9"/>
  <p:notesSz cx="6858000" cy="9144000"/>
  <p:embeddedFontLst>
    <p:embeddedFont>
      <p:font typeface="Bebas Neue" panose="020B0606020202050201" pitchFamily="34" charset="0"/>
      <p:regular r:id="rId19"/>
    </p:embeddedFont>
    <p:embeddedFont>
      <p:font typeface="FS Lucas Pro" panose="020B0603060302030203" pitchFamily="3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B522"/>
    <a:srgbClr val="C20072"/>
    <a:srgbClr val="01A49E"/>
    <a:srgbClr val="E94190"/>
    <a:srgbClr val="0041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3447" autoAdjust="0"/>
  </p:normalViewPr>
  <p:slideViewPr>
    <p:cSldViewPr snapToGrid="0">
      <p:cViewPr varScale="1">
        <p:scale>
          <a:sx n="136" d="100"/>
          <a:sy n="136" d="100"/>
        </p:scale>
        <p:origin x="894" y="126"/>
      </p:cViewPr>
      <p:guideLst>
        <p:guide orient="horz" pos="1620"/>
        <p:guide pos="2880"/>
      </p:guideLst>
    </p:cSldViewPr>
  </p:slideViewPr>
  <p:outlineViewPr>
    <p:cViewPr>
      <p:scale>
        <a:sx n="33" d="100"/>
        <a:sy n="33" d="100"/>
      </p:scale>
      <p:origin x="0" y="-401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220e4bcacc_2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8" name="Google Shape;148;g2220e4bcacc_2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a:extLst>
            <a:ext uri="{FF2B5EF4-FFF2-40B4-BE49-F238E27FC236}">
              <a16:creationId xmlns:a16="http://schemas.microsoft.com/office/drawing/2014/main" id="{893A97B3-9F96-047B-FE1B-D1964F4F1843}"/>
            </a:ext>
          </a:extLst>
        </p:cNvPr>
        <p:cNvGrpSpPr/>
        <p:nvPr/>
      </p:nvGrpSpPr>
      <p:grpSpPr>
        <a:xfrm>
          <a:off x="0" y="0"/>
          <a:ext cx="0" cy="0"/>
          <a:chOff x="0" y="0"/>
          <a:chExt cx="0" cy="0"/>
        </a:xfrm>
      </p:grpSpPr>
      <p:sp>
        <p:nvSpPr>
          <p:cNvPr id="147" name="Google Shape;147;g2220e4bcacc_2_75:notes">
            <a:extLst>
              <a:ext uri="{FF2B5EF4-FFF2-40B4-BE49-F238E27FC236}">
                <a16:creationId xmlns:a16="http://schemas.microsoft.com/office/drawing/2014/main" id="{B94032D9-78C2-65BA-EFAF-06AAD23E61D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8" name="Google Shape;148;g2220e4bcacc_2_75:notes">
            <a:extLst>
              <a:ext uri="{FF2B5EF4-FFF2-40B4-BE49-F238E27FC236}">
                <a16:creationId xmlns:a16="http://schemas.microsoft.com/office/drawing/2014/main" id="{DC67340E-212D-6007-494B-581823932A6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275172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90DF0F-74AC-B2B6-9995-761A319E94D5}"/>
              </a:ext>
            </a:extLst>
          </p:cNvPr>
          <p:cNvSpPr/>
          <p:nvPr userDrawn="1"/>
        </p:nvSpPr>
        <p:spPr>
          <a:xfrm>
            <a:off x="0" y="1"/>
            <a:ext cx="6858000" cy="51435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6B2028A-4381-C7D7-23FA-0B0D9A14EEC3}"/>
              </a:ext>
            </a:extLst>
          </p:cNvPr>
          <p:cNvSpPr>
            <a:spLocks noGrp="1"/>
          </p:cNvSpPr>
          <p:nvPr>
            <p:ph type="ctrTitle"/>
          </p:nvPr>
        </p:nvSpPr>
        <p:spPr>
          <a:xfrm>
            <a:off x="563880" y="655321"/>
            <a:ext cx="4442460" cy="2042160"/>
          </a:xfrm>
        </p:spPr>
        <p:txBody>
          <a:bodyPr anchor="t">
            <a:noAutofit/>
          </a:bodyPr>
          <a:lstStyle>
            <a:lvl1pPr algn="l">
              <a:lnSpc>
                <a:spcPts val="5000"/>
              </a:lnSpc>
              <a:spcBef>
                <a:spcPts val="0"/>
              </a:spcBef>
              <a:spcAft>
                <a:spcPts val="0"/>
              </a:spcAft>
              <a:defRPr sz="5400">
                <a:solidFill>
                  <a:schemeClr val="bg1"/>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5697D83C-FA8A-AF26-58B7-AAC5625C5401}"/>
              </a:ext>
            </a:extLst>
          </p:cNvPr>
          <p:cNvSpPr>
            <a:spLocks noGrp="1"/>
          </p:cNvSpPr>
          <p:nvPr>
            <p:ph type="subTitle" idx="1"/>
          </p:nvPr>
        </p:nvSpPr>
        <p:spPr>
          <a:xfrm>
            <a:off x="563880" y="2862581"/>
            <a:ext cx="2887980" cy="110744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8" name="Rectangle 7">
            <a:extLst>
              <a:ext uri="{FF2B5EF4-FFF2-40B4-BE49-F238E27FC236}">
                <a16:creationId xmlns:a16="http://schemas.microsoft.com/office/drawing/2014/main" id="{1607AF0D-E09B-39A5-4AEB-271231739F32}"/>
              </a:ext>
            </a:extLst>
          </p:cNvPr>
          <p:cNvSpPr/>
          <p:nvPr userDrawn="1"/>
        </p:nvSpPr>
        <p:spPr>
          <a:xfrm>
            <a:off x="6858000" y="0"/>
            <a:ext cx="2286000" cy="5143500"/>
          </a:xfrm>
          <a:prstGeom prst="rect">
            <a:avLst/>
          </a:prstGeom>
          <a:solidFill>
            <a:srgbClr val="C20072"/>
          </a:solidFill>
          <a:ln>
            <a:solidFill>
              <a:srgbClr val="C200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8EA0F8D5-5992-75F8-35B0-A7AA882091D1}"/>
              </a:ext>
            </a:extLst>
          </p:cNvPr>
          <p:cNvPicPr>
            <a:picLocks noChangeAspect="1"/>
          </p:cNvPicPr>
          <p:nvPr userDrawn="1"/>
        </p:nvPicPr>
        <p:blipFill>
          <a:blip r:embed="rId2"/>
          <a:stretch>
            <a:fillRect/>
          </a:stretch>
        </p:blipFill>
        <p:spPr>
          <a:xfrm>
            <a:off x="563880" y="4001200"/>
            <a:ext cx="2278380" cy="845508"/>
          </a:xfrm>
          <a:prstGeom prst="rect">
            <a:avLst/>
          </a:prstGeom>
        </p:spPr>
      </p:pic>
      <p:pic>
        <p:nvPicPr>
          <p:cNvPr id="15" name="Picture 14">
            <a:extLst>
              <a:ext uri="{FF2B5EF4-FFF2-40B4-BE49-F238E27FC236}">
                <a16:creationId xmlns:a16="http://schemas.microsoft.com/office/drawing/2014/main" id="{167BE34F-B939-5A21-BA99-8AC9171AF692}"/>
              </a:ext>
            </a:extLst>
          </p:cNvPr>
          <p:cNvPicPr>
            <a:picLocks noChangeAspect="1"/>
          </p:cNvPicPr>
          <p:nvPr userDrawn="1"/>
        </p:nvPicPr>
        <p:blipFill>
          <a:blip r:embed="rId3"/>
          <a:stretch>
            <a:fillRect/>
          </a:stretch>
        </p:blipFill>
        <p:spPr>
          <a:xfrm>
            <a:off x="2717706" y="-97985"/>
            <a:ext cx="6821438" cy="4861570"/>
          </a:xfrm>
          <a:prstGeom prst="rect">
            <a:avLst/>
          </a:prstGeom>
        </p:spPr>
      </p:pic>
    </p:spTree>
    <p:extLst>
      <p:ext uri="{BB962C8B-B14F-4D97-AF65-F5344CB8AC3E}">
        <p14:creationId xmlns:p14="http://schemas.microsoft.com/office/powerpoint/2010/main" val="477259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2AAD6-48CA-2552-78A3-D4BA9E07DC2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B65B21-DFD0-F46A-B74B-BBC4F6F133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5247365E-2D5A-30E2-CECF-49D6C70C616E}"/>
              </a:ext>
            </a:extLst>
          </p:cNvPr>
          <p:cNvSpPr>
            <a:spLocks noGrp="1"/>
          </p:cNvSpPr>
          <p:nvPr>
            <p:ph type="sldNum" sz="quarter" idx="12"/>
          </p:nvPr>
        </p:nvSpPr>
        <p:spPr/>
        <p:txBody>
          <a:bodyPr/>
          <a:lstStyle/>
          <a:p>
            <a:fld id="{ED7B7F88-4EF6-4ACB-82FB-FDF7BB78141D}" type="slidenum">
              <a:rPr lang="en-GB" smtClean="0"/>
              <a:t>‹#›</a:t>
            </a:fld>
            <a:endParaRPr lang="en-GB" dirty="0"/>
          </a:p>
        </p:txBody>
      </p:sp>
    </p:spTree>
    <p:extLst>
      <p:ext uri="{BB962C8B-B14F-4D97-AF65-F5344CB8AC3E}">
        <p14:creationId xmlns:p14="http://schemas.microsoft.com/office/powerpoint/2010/main" val="1889279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4FB8D22-3595-DBF5-51CF-338AD8084AB0}"/>
              </a:ext>
            </a:extLst>
          </p:cNvPr>
          <p:cNvSpPr/>
          <p:nvPr userDrawn="1"/>
        </p:nvSpPr>
        <p:spPr>
          <a:xfrm>
            <a:off x="0" y="0"/>
            <a:ext cx="9144000" cy="1543050"/>
          </a:xfrm>
          <a:prstGeom prst="rect">
            <a:avLst/>
          </a:prstGeom>
          <a:solidFill>
            <a:srgbClr val="C200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2A2AAD6-48CA-2552-78A3-D4BA9E07DC22}"/>
              </a:ext>
            </a:extLst>
          </p:cNvPr>
          <p:cNvSpPr>
            <a:spLocks noGrp="1"/>
          </p:cNvSpPr>
          <p:nvPr>
            <p:ph type="title"/>
          </p:nvPr>
        </p:nvSpPr>
        <p:spPr>
          <a:xfrm>
            <a:off x="628650" y="457200"/>
            <a:ext cx="7886700" cy="811213"/>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18B65B21-DFD0-F46A-B74B-BBC4F6F133DF}"/>
              </a:ext>
            </a:extLst>
          </p:cNvPr>
          <p:cNvSpPr>
            <a:spLocks noGrp="1"/>
          </p:cNvSpPr>
          <p:nvPr>
            <p:ph idx="1"/>
          </p:nvPr>
        </p:nvSpPr>
        <p:spPr>
          <a:xfrm>
            <a:off x="628650" y="1669473"/>
            <a:ext cx="7886700" cy="29628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5247365E-2D5A-30E2-CECF-49D6C70C616E}"/>
              </a:ext>
            </a:extLst>
          </p:cNvPr>
          <p:cNvSpPr>
            <a:spLocks noGrp="1"/>
          </p:cNvSpPr>
          <p:nvPr>
            <p:ph type="sldNum" sz="quarter" idx="12"/>
          </p:nvPr>
        </p:nvSpPr>
        <p:spPr/>
        <p:txBody>
          <a:bodyPr/>
          <a:lstStyle/>
          <a:p>
            <a:fld id="{ED7B7F88-4EF6-4ACB-82FB-FDF7BB78141D}" type="slidenum">
              <a:rPr lang="en-GB" smtClean="0"/>
              <a:t>‹#›</a:t>
            </a:fld>
            <a:endParaRPr lang="en-GB" dirty="0"/>
          </a:p>
        </p:txBody>
      </p:sp>
    </p:spTree>
    <p:extLst>
      <p:ext uri="{BB962C8B-B14F-4D97-AF65-F5344CB8AC3E}">
        <p14:creationId xmlns:p14="http://schemas.microsoft.com/office/powerpoint/2010/main" val="3556527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4FB8D22-3595-DBF5-51CF-338AD8084AB0}"/>
              </a:ext>
            </a:extLst>
          </p:cNvPr>
          <p:cNvSpPr/>
          <p:nvPr userDrawn="1"/>
        </p:nvSpPr>
        <p:spPr>
          <a:xfrm>
            <a:off x="0" y="0"/>
            <a:ext cx="9144000" cy="1543050"/>
          </a:xfrm>
          <a:prstGeom prst="rect">
            <a:avLst/>
          </a:prstGeom>
          <a:solidFill>
            <a:srgbClr val="96B5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2A2AAD6-48CA-2552-78A3-D4BA9E07DC22}"/>
              </a:ext>
            </a:extLst>
          </p:cNvPr>
          <p:cNvSpPr>
            <a:spLocks noGrp="1"/>
          </p:cNvSpPr>
          <p:nvPr>
            <p:ph type="title"/>
          </p:nvPr>
        </p:nvSpPr>
        <p:spPr>
          <a:xfrm>
            <a:off x="628650" y="457200"/>
            <a:ext cx="7886700" cy="811213"/>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18B65B21-DFD0-F46A-B74B-BBC4F6F133DF}"/>
              </a:ext>
            </a:extLst>
          </p:cNvPr>
          <p:cNvSpPr>
            <a:spLocks noGrp="1"/>
          </p:cNvSpPr>
          <p:nvPr>
            <p:ph idx="1"/>
          </p:nvPr>
        </p:nvSpPr>
        <p:spPr>
          <a:xfrm>
            <a:off x="628650" y="1669473"/>
            <a:ext cx="7886700" cy="29628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5247365E-2D5A-30E2-CECF-49D6C70C616E}"/>
              </a:ext>
            </a:extLst>
          </p:cNvPr>
          <p:cNvSpPr>
            <a:spLocks noGrp="1"/>
          </p:cNvSpPr>
          <p:nvPr>
            <p:ph type="sldNum" sz="quarter" idx="12"/>
          </p:nvPr>
        </p:nvSpPr>
        <p:spPr/>
        <p:txBody>
          <a:bodyPr/>
          <a:lstStyle/>
          <a:p>
            <a:fld id="{ED7B7F88-4EF6-4ACB-82FB-FDF7BB78141D}" type="slidenum">
              <a:rPr lang="en-GB" smtClean="0"/>
              <a:t>‹#›</a:t>
            </a:fld>
            <a:endParaRPr lang="en-GB" dirty="0"/>
          </a:p>
        </p:txBody>
      </p:sp>
    </p:spTree>
    <p:extLst>
      <p:ext uri="{BB962C8B-B14F-4D97-AF65-F5344CB8AC3E}">
        <p14:creationId xmlns:p14="http://schemas.microsoft.com/office/powerpoint/2010/main" val="2810990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4FB8D22-3595-DBF5-51CF-338AD8084AB0}"/>
              </a:ext>
            </a:extLst>
          </p:cNvPr>
          <p:cNvSpPr/>
          <p:nvPr userDrawn="1"/>
        </p:nvSpPr>
        <p:spPr>
          <a:xfrm>
            <a:off x="0" y="0"/>
            <a:ext cx="9144000" cy="1543050"/>
          </a:xfrm>
          <a:prstGeom prst="rect">
            <a:avLst/>
          </a:prstGeom>
          <a:solidFill>
            <a:srgbClr val="01A4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2A2AAD6-48CA-2552-78A3-D4BA9E07DC22}"/>
              </a:ext>
            </a:extLst>
          </p:cNvPr>
          <p:cNvSpPr>
            <a:spLocks noGrp="1"/>
          </p:cNvSpPr>
          <p:nvPr>
            <p:ph type="title"/>
          </p:nvPr>
        </p:nvSpPr>
        <p:spPr>
          <a:xfrm>
            <a:off x="628650" y="457200"/>
            <a:ext cx="7886700" cy="811213"/>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18B65B21-DFD0-F46A-B74B-BBC4F6F133DF}"/>
              </a:ext>
            </a:extLst>
          </p:cNvPr>
          <p:cNvSpPr>
            <a:spLocks noGrp="1"/>
          </p:cNvSpPr>
          <p:nvPr>
            <p:ph idx="1"/>
          </p:nvPr>
        </p:nvSpPr>
        <p:spPr>
          <a:xfrm>
            <a:off x="628650" y="1669473"/>
            <a:ext cx="7886700" cy="29628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5247365E-2D5A-30E2-CECF-49D6C70C616E}"/>
              </a:ext>
            </a:extLst>
          </p:cNvPr>
          <p:cNvSpPr>
            <a:spLocks noGrp="1"/>
          </p:cNvSpPr>
          <p:nvPr>
            <p:ph type="sldNum" sz="quarter" idx="12"/>
          </p:nvPr>
        </p:nvSpPr>
        <p:spPr/>
        <p:txBody>
          <a:bodyPr/>
          <a:lstStyle/>
          <a:p>
            <a:fld id="{ED7B7F88-4EF6-4ACB-82FB-FDF7BB78141D}" type="slidenum">
              <a:rPr lang="en-GB" smtClean="0"/>
              <a:t>‹#›</a:t>
            </a:fld>
            <a:endParaRPr lang="en-GB" dirty="0"/>
          </a:p>
        </p:txBody>
      </p:sp>
    </p:spTree>
    <p:extLst>
      <p:ext uri="{BB962C8B-B14F-4D97-AF65-F5344CB8AC3E}">
        <p14:creationId xmlns:p14="http://schemas.microsoft.com/office/powerpoint/2010/main" val="4134693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F715F86-D737-0710-A950-DB7BE150DC6D}"/>
              </a:ext>
            </a:extLst>
          </p:cNvPr>
          <p:cNvSpPr/>
          <p:nvPr userDrawn="1"/>
        </p:nvSpPr>
        <p:spPr>
          <a:xfrm>
            <a:off x="0" y="0"/>
            <a:ext cx="9144000" cy="51435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3E5CAAF6-C99A-A90E-F46C-2CA4089CE421}"/>
              </a:ext>
            </a:extLst>
          </p:cNvPr>
          <p:cNvSpPr>
            <a:spLocks noGrp="1"/>
          </p:cNvSpPr>
          <p:nvPr>
            <p:ph type="title" hasCustomPrompt="1"/>
          </p:nvPr>
        </p:nvSpPr>
        <p:spPr>
          <a:xfrm>
            <a:off x="2444971" y="1299630"/>
            <a:ext cx="6262688" cy="1582738"/>
          </a:xfrm>
        </p:spPr>
        <p:txBody>
          <a:bodyPr anchor="t">
            <a:normAutofit/>
          </a:bodyPr>
          <a:lstStyle>
            <a:lvl1pPr>
              <a:lnSpc>
                <a:spcPts val="6100"/>
              </a:lnSpc>
              <a:defRPr sz="7200">
                <a:solidFill>
                  <a:schemeClr val="bg1"/>
                </a:solidFill>
              </a:defRPr>
            </a:lvl1pPr>
          </a:lstStyle>
          <a:p>
            <a:r>
              <a:rPr lang="en-US" dirty="0"/>
              <a:t>Numbered </a:t>
            </a:r>
            <a:br>
              <a:rPr lang="en-US" dirty="0"/>
            </a:br>
            <a:r>
              <a:rPr lang="en-US" dirty="0"/>
              <a:t>SECTION title</a:t>
            </a:r>
            <a:endParaRPr lang="en-GB" dirty="0"/>
          </a:p>
        </p:txBody>
      </p:sp>
      <p:sp>
        <p:nvSpPr>
          <p:cNvPr id="3" name="Text Placeholder 2">
            <a:extLst>
              <a:ext uri="{FF2B5EF4-FFF2-40B4-BE49-F238E27FC236}">
                <a16:creationId xmlns:a16="http://schemas.microsoft.com/office/drawing/2014/main" id="{734950FA-8C24-4151-903D-B1549A596A3A}"/>
              </a:ext>
            </a:extLst>
          </p:cNvPr>
          <p:cNvSpPr>
            <a:spLocks noGrp="1"/>
          </p:cNvSpPr>
          <p:nvPr>
            <p:ph type="body" idx="1" hasCustomPrompt="1"/>
          </p:nvPr>
        </p:nvSpPr>
        <p:spPr>
          <a:xfrm>
            <a:off x="2444971" y="3119960"/>
            <a:ext cx="6262688" cy="1125538"/>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content in this section</a:t>
            </a:r>
          </a:p>
        </p:txBody>
      </p:sp>
      <p:sp>
        <p:nvSpPr>
          <p:cNvPr id="13" name="Text Placeholder 12">
            <a:extLst>
              <a:ext uri="{FF2B5EF4-FFF2-40B4-BE49-F238E27FC236}">
                <a16:creationId xmlns:a16="http://schemas.microsoft.com/office/drawing/2014/main" id="{0DE47B52-B271-2320-2A9B-C56D3CE991B4}"/>
              </a:ext>
            </a:extLst>
          </p:cNvPr>
          <p:cNvSpPr>
            <a:spLocks noGrp="1"/>
          </p:cNvSpPr>
          <p:nvPr>
            <p:ph type="body" sz="quarter" idx="10" hasCustomPrompt="1"/>
          </p:nvPr>
        </p:nvSpPr>
        <p:spPr>
          <a:xfrm>
            <a:off x="-905933" y="884237"/>
            <a:ext cx="3496734" cy="3421052"/>
          </a:xfrm>
        </p:spPr>
        <p:txBody>
          <a:bodyPr>
            <a:noAutofit/>
          </a:bodyPr>
          <a:lstStyle>
            <a:lvl1pPr marL="0" indent="0">
              <a:buNone/>
              <a:defRPr sz="30000" b="1">
                <a:solidFill>
                  <a:srgbClr val="C20072"/>
                </a:solidFill>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GB" dirty="0"/>
              <a:t>03</a:t>
            </a:r>
          </a:p>
        </p:txBody>
      </p:sp>
    </p:spTree>
    <p:extLst>
      <p:ext uri="{BB962C8B-B14F-4D97-AF65-F5344CB8AC3E}">
        <p14:creationId xmlns:p14="http://schemas.microsoft.com/office/powerpoint/2010/main" val="3629509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0EA97-B6EB-D35D-5AAD-88AFC646FED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F7F419D-8C2F-F14B-21E5-6DCC9370F94D}"/>
              </a:ext>
            </a:extLst>
          </p:cNvPr>
          <p:cNvSpPr>
            <a:spLocks noGrp="1"/>
          </p:cNvSpPr>
          <p:nvPr>
            <p:ph sz="half" idx="1"/>
          </p:nvPr>
        </p:nvSpPr>
        <p:spPr>
          <a:xfrm>
            <a:off x="62865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36CF6D1-338F-D3D9-A61D-A3E390274879}"/>
              </a:ext>
            </a:extLst>
          </p:cNvPr>
          <p:cNvSpPr>
            <a:spLocks noGrp="1"/>
          </p:cNvSpPr>
          <p:nvPr>
            <p:ph sz="half" idx="2"/>
          </p:nvPr>
        </p:nvSpPr>
        <p:spPr>
          <a:xfrm>
            <a:off x="464820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77D90B71-6EC3-AA1B-3C76-6F914CF4F6E6}"/>
              </a:ext>
            </a:extLst>
          </p:cNvPr>
          <p:cNvSpPr>
            <a:spLocks noGrp="1"/>
          </p:cNvSpPr>
          <p:nvPr>
            <p:ph type="sldNum" sz="quarter" idx="12"/>
          </p:nvPr>
        </p:nvSpPr>
        <p:spPr/>
        <p:txBody>
          <a:bodyPr/>
          <a:lstStyle/>
          <a:p>
            <a:fld id="{ED7B7F88-4EF6-4ACB-82FB-FDF7BB78141D}" type="slidenum">
              <a:rPr lang="en-GB" smtClean="0"/>
              <a:t>‹#›</a:t>
            </a:fld>
            <a:endParaRPr lang="en-GB"/>
          </a:p>
        </p:txBody>
      </p:sp>
    </p:spTree>
    <p:extLst>
      <p:ext uri="{BB962C8B-B14F-4D97-AF65-F5344CB8AC3E}">
        <p14:creationId xmlns:p14="http://schemas.microsoft.com/office/powerpoint/2010/main" val="562577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E17CC-408F-F372-60AF-0075D5C16365}"/>
              </a:ext>
            </a:extLst>
          </p:cNvPr>
          <p:cNvSpPr>
            <a:spLocks noGrp="1"/>
          </p:cNvSpPr>
          <p:nvPr>
            <p:ph type="title"/>
          </p:nvPr>
        </p:nvSpPr>
        <p:spPr>
          <a:xfrm>
            <a:off x="630238" y="274638"/>
            <a:ext cx="7886700" cy="993775"/>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84CBDFB-D883-B84D-3675-8D506A4486CC}"/>
              </a:ext>
            </a:extLst>
          </p:cNvPr>
          <p:cNvSpPr>
            <a:spLocks noGrp="1"/>
          </p:cNvSpPr>
          <p:nvPr>
            <p:ph type="body" idx="1"/>
          </p:nvPr>
        </p:nvSpPr>
        <p:spPr>
          <a:xfrm>
            <a:off x="630238" y="1260475"/>
            <a:ext cx="3868737" cy="619125"/>
          </a:xfrm>
        </p:spPr>
        <p:txBody>
          <a:bodyPr anchor="t">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14960940-8766-4BC3-7D71-4F78E1186180}"/>
              </a:ext>
            </a:extLst>
          </p:cNvPr>
          <p:cNvSpPr>
            <a:spLocks noGrp="1"/>
          </p:cNvSpPr>
          <p:nvPr>
            <p:ph sz="half" idx="2"/>
          </p:nvPr>
        </p:nvSpPr>
        <p:spPr>
          <a:xfrm>
            <a:off x="630238" y="1879600"/>
            <a:ext cx="3868737"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9699162-AE97-9327-79EC-C2449DE4F539}"/>
              </a:ext>
            </a:extLst>
          </p:cNvPr>
          <p:cNvSpPr>
            <a:spLocks noGrp="1"/>
          </p:cNvSpPr>
          <p:nvPr>
            <p:ph type="body" sz="quarter" idx="3"/>
          </p:nvPr>
        </p:nvSpPr>
        <p:spPr>
          <a:xfrm>
            <a:off x="4629150" y="1260475"/>
            <a:ext cx="3887788" cy="619125"/>
          </a:xfrm>
        </p:spPr>
        <p:txBody>
          <a:bodyPr anchor="t">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7834E978-2FD9-367B-BEC0-3A3CB16412F3}"/>
              </a:ext>
            </a:extLst>
          </p:cNvPr>
          <p:cNvSpPr>
            <a:spLocks noGrp="1"/>
          </p:cNvSpPr>
          <p:nvPr>
            <p:ph sz="quarter" idx="4"/>
          </p:nvPr>
        </p:nvSpPr>
        <p:spPr>
          <a:xfrm>
            <a:off x="4629150" y="1879600"/>
            <a:ext cx="3887788"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a:extLst>
              <a:ext uri="{FF2B5EF4-FFF2-40B4-BE49-F238E27FC236}">
                <a16:creationId xmlns:a16="http://schemas.microsoft.com/office/drawing/2014/main" id="{E42DB2F9-BCA7-3331-FBA9-8FFEAEC2F137}"/>
              </a:ext>
            </a:extLst>
          </p:cNvPr>
          <p:cNvSpPr>
            <a:spLocks noGrp="1"/>
          </p:cNvSpPr>
          <p:nvPr>
            <p:ph type="sldNum" sz="quarter" idx="12"/>
          </p:nvPr>
        </p:nvSpPr>
        <p:spPr/>
        <p:txBody>
          <a:bodyPr/>
          <a:lstStyle/>
          <a:p>
            <a:fld id="{ED7B7F88-4EF6-4ACB-82FB-FDF7BB78141D}" type="slidenum">
              <a:rPr lang="en-GB" smtClean="0"/>
              <a:t>‹#›</a:t>
            </a:fld>
            <a:endParaRPr lang="en-GB"/>
          </a:p>
        </p:txBody>
      </p:sp>
    </p:spTree>
    <p:extLst>
      <p:ext uri="{BB962C8B-B14F-4D97-AF65-F5344CB8AC3E}">
        <p14:creationId xmlns:p14="http://schemas.microsoft.com/office/powerpoint/2010/main" val="1817757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99D54-99BB-5943-818C-2ABA5526761E}"/>
              </a:ext>
            </a:extLst>
          </p:cNvPr>
          <p:cNvSpPr>
            <a:spLocks noGrp="1"/>
          </p:cNvSpPr>
          <p:nvPr>
            <p:ph type="title"/>
          </p:nvPr>
        </p:nvSpPr>
        <p:spPr/>
        <p:txBody>
          <a:bodyPr/>
          <a:lstStyle/>
          <a:p>
            <a:r>
              <a:rPr lang="en-US"/>
              <a:t>Click to edit Master title style</a:t>
            </a:r>
            <a:endParaRPr lang="en-GB"/>
          </a:p>
        </p:txBody>
      </p:sp>
      <p:sp>
        <p:nvSpPr>
          <p:cNvPr id="5" name="Slide Number Placeholder 4">
            <a:extLst>
              <a:ext uri="{FF2B5EF4-FFF2-40B4-BE49-F238E27FC236}">
                <a16:creationId xmlns:a16="http://schemas.microsoft.com/office/drawing/2014/main" id="{E1B93766-9CE9-68F9-1566-64FE1FB30138}"/>
              </a:ext>
            </a:extLst>
          </p:cNvPr>
          <p:cNvSpPr>
            <a:spLocks noGrp="1"/>
          </p:cNvSpPr>
          <p:nvPr>
            <p:ph type="sldNum" sz="quarter" idx="12"/>
          </p:nvPr>
        </p:nvSpPr>
        <p:spPr/>
        <p:txBody>
          <a:bodyPr/>
          <a:lstStyle/>
          <a:p>
            <a:fld id="{ED7B7F88-4EF6-4ACB-82FB-FDF7BB78141D}" type="slidenum">
              <a:rPr lang="en-GB" smtClean="0"/>
              <a:t>‹#›</a:t>
            </a:fld>
            <a:endParaRPr lang="en-GB"/>
          </a:p>
        </p:txBody>
      </p:sp>
    </p:spTree>
    <p:extLst>
      <p:ext uri="{BB962C8B-B14F-4D97-AF65-F5344CB8AC3E}">
        <p14:creationId xmlns:p14="http://schemas.microsoft.com/office/powerpoint/2010/main" val="2750811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442BD59-0C48-5511-820D-D04045B9373F}"/>
              </a:ext>
            </a:extLst>
          </p:cNvPr>
          <p:cNvSpPr>
            <a:spLocks noGrp="1"/>
          </p:cNvSpPr>
          <p:nvPr>
            <p:ph type="sldNum" sz="quarter" idx="12"/>
          </p:nvPr>
        </p:nvSpPr>
        <p:spPr/>
        <p:txBody>
          <a:bodyPr/>
          <a:lstStyle/>
          <a:p>
            <a:fld id="{ED7B7F88-4EF6-4ACB-82FB-FDF7BB78141D}" type="slidenum">
              <a:rPr lang="en-GB" smtClean="0"/>
              <a:t>‹#›</a:t>
            </a:fld>
            <a:endParaRPr lang="en-GB"/>
          </a:p>
        </p:txBody>
      </p:sp>
    </p:spTree>
    <p:extLst>
      <p:ext uri="{BB962C8B-B14F-4D97-AF65-F5344CB8AC3E}">
        <p14:creationId xmlns:p14="http://schemas.microsoft.com/office/powerpoint/2010/main" val="2063371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C33326C-AA9F-9678-3F26-7218C0B61C1B}"/>
              </a:ext>
            </a:extLst>
          </p:cNvPr>
          <p:cNvSpPr/>
          <p:nvPr userDrawn="1"/>
        </p:nvSpPr>
        <p:spPr>
          <a:xfrm>
            <a:off x="3520441" y="4739163"/>
            <a:ext cx="510540" cy="2517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61C2E68F-A412-A5E3-5697-B55740DBBA3E}"/>
              </a:ext>
            </a:extLst>
          </p:cNvPr>
          <p:cNvSpPr/>
          <p:nvPr userDrawn="1"/>
        </p:nvSpPr>
        <p:spPr>
          <a:xfrm>
            <a:off x="0" y="0"/>
            <a:ext cx="3755036" cy="2571750"/>
          </a:xfrm>
          <a:prstGeom prst="rect">
            <a:avLst/>
          </a:prstGeom>
          <a:solidFill>
            <a:srgbClr val="96B5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A8EBE75-60B9-E474-38FC-5E0FD8A6A209}"/>
              </a:ext>
            </a:extLst>
          </p:cNvPr>
          <p:cNvSpPr/>
          <p:nvPr userDrawn="1"/>
        </p:nvSpPr>
        <p:spPr>
          <a:xfrm>
            <a:off x="0" y="2568575"/>
            <a:ext cx="3755036" cy="2574926"/>
          </a:xfrm>
          <a:prstGeom prst="rect">
            <a:avLst/>
          </a:prstGeom>
          <a:solidFill>
            <a:srgbClr val="01A4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4FB36D6-061A-B916-ACEE-F73547C0BF7B}"/>
              </a:ext>
            </a:extLst>
          </p:cNvPr>
          <p:cNvSpPr>
            <a:spLocks noGrp="1"/>
          </p:cNvSpPr>
          <p:nvPr>
            <p:ph type="title"/>
          </p:nvPr>
        </p:nvSpPr>
        <p:spPr>
          <a:xfrm>
            <a:off x="402729" y="464820"/>
            <a:ext cx="2949575" cy="1855709"/>
          </a:xfrm>
        </p:spPr>
        <p:txBody>
          <a:bodyPr anchor="t">
            <a:normAutofit/>
          </a:bodyPr>
          <a:lstStyle>
            <a:lvl1pPr>
              <a:defRPr sz="3600">
                <a:solidFill>
                  <a:schemeClr val="bg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23C090E3-808C-4E8E-14DF-4FF0006639FF}"/>
              </a:ext>
            </a:extLst>
          </p:cNvPr>
          <p:cNvSpPr>
            <a:spLocks noGrp="1"/>
          </p:cNvSpPr>
          <p:nvPr>
            <p:ph idx="1"/>
          </p:nvPr>
        </p:nvSpPr>
        <p:spPr>
          <a:xfrm>
            <a:off x="4061460" y="464820"/>
            <a:ext cx="4455478" cy="4147817"/>
          </a:xfrm>
        </p:spPr>
        <p:txBody>
          <a:bodyPr/>
          <a:lstStyle>
            <a:lvl1pPr>
              <a:defRPr sz="24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a:extLst>
              <a:ext uri="{FF2B5EF4-FFF2-40B4-BE49-F238E27FC236}">
                <a16:creationId xmlns:a16="http://schemas.microsoft.com/office/drawing/2014/main" id="{F8158A9B-E54D-681D-ECAE-0077A8BE3137}"/>
              </a:ext>
            </a:extLst>
          </p:cNvPr>
          <p:cNvSpPr>
            <a:spLocks noGrp="1"/>
          </p:cNvSpPr>
          <p:nvPr>
            <p:ph type="body" sz="half" idx="2"/>
          </p:nvPr>
        </p:nvSpPr>
        <p:spPr>
          <a:xfrm>
            <a:off x="402730" y="2804160"/>
            <a:ext cx="2949575" cy="180847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B542D951-C026-1493-5CB6-63E6A36770A1}"/>
              </a:ext>
            </a:extLst>
          </p:cNvPr>
          <p:cNvSpPr>
            <a:spLocks noGrp="1"/>
          </p:cNvSpPr>
          <p:nvPr>
            <p:ph type="sldNum" sz="quarter" idx="12"/>
          </p:nvPr>
        </p:nvSpPr>
        <p:spPr/>
        <p:txBody>
          <a:bodyPr/>
          <a:lstStyle/>
          <a:p>
            <a:fld id="{ED7B7F88-4EF6-4ACB-82FB-FDF7BB78141D}" type="slidenum">
              <a:rPr lang="en-GB" smtClean="0"/>
              <a:t>‹#›</a:t>
            </a:fld>
            <a:endParaRPr lang="en-GB"/>
          </a:p>
        </p:txBody>
      </p:sp>
    </p:spTree>
    <p:extLst>
      <p:ext uri="{BB962C8B-B14F-4D97-AF65-F5344CB8AC3E}">
        <p14:creationId xmlns:p14="http://schemas.microsoft.com/office/powerpoint/2010/main" val="39121765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C33326C-AA9F-9678-3F26-7218C0B61C1B}"/>
              </a:ext>
            </a:extLst>
          </p:cNvPr>
          <p:cNvSpPr/>
          <p:nvPr userDrawn="1"/>
        </p:nvSpPr>
        <p:spPr>
          <a:xfrm>
            <a:off x="3520441" y="4739163"/>
            <a:ext cx="510540" cy="2517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A8EBE75-60B9-E474-38FC-5E0FD8A6A209}"/>
              </a:ext>
            </a:extLst>
          </p:cNvPr>
          <p:cNvSpPr/>
          <p:nvPr userDrawn="1"/>
        </p:nvSpPr>
        <p:spPr>
          <a:xfrm>
            <a:off x="0" y="0"/>
            <a:ext cx="3755036" cy="5143500"/>
          </a:xfrm>
          <a:prstGeom prst="rect">
            <a:avLst/>
          </a:prstGeom>
          <a:solidFill>
            <a:srgbClr val="01A4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4FB36D6-061A-B916-ACEE-F73547C0BF7B}"/>
              </a:ext>
            </a:extLst>
          </p:cNvPr>
          <p:cNvSpPr>
            <a:spLocks noGrp="1"/>
          </p:cNvSpPr>
          <p:nvPr>
            <p:ph type="title"/>
          </p:nvPr>
        </p:nvSpPr>
        <p:spPr>
          <a:xfrm>
            <a:off x="402729" y="464820"/>
            <a:ext cx="2949575" cy="1855709"/>
          </a:xfrm>
        </p:spPr>
        <p:txBody>
          <a:bodyPr anchor="t">
            <a:normAutofit/>
          </a:bodyPr>
          <a:lstStyle>
            <a:lvl1pPr>
              <a:defRPr sz="3600">
                <a:solidFill>
                  <a:schemeClr val="tx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23C090E3-808C-4E8E-14DF-4FF0006639FF}"/>
              </a:ext>
            </a:extLst>
          </p:cNvPr>
          <p:cNvSpPr>
            <a:spLocks noGrp="1"/>
          </p:cNvSpPr>
          <p:nvPr>
            <p:ph idx="1"/>
          </p:nvPr>
        </p:nvSpPr>
        <p:spPr>
          <a:xfrm>
            <a:off x="4061460" y="464820"/>
            <a:ext cx="4455478" cy="4147817"/>
          </a:xfrm>
        </p:spPr>
        <p:txBody>
          <a:bodyPr/>
          <a:lstStyle>
            <a:lvl1pPr>
              <a:defRPr sz="24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a:extLst>
              <a:ext uri="{FF2B5EF4-FFF2-40B4-BE49-F238E27FC236}">
                <a16:creationId xmlns:a16="http://schemas.microsoft.com/office/drawing/2014/main" id="{F8158A9B-E54D-681D-ECAE-0077A8BE3137}"/>
              </a:ext>
            </a:extLst>
          </p:cNvPr>
          <p:cNvSpPr>
            <a:spLocks noGrp="1"/>
          </p:cNvSpPr>
          <p:nvPr>
            <p:ph type="body" sz="half" idx="2"/>
          </p:nvPr>
        </p:nvSpPr>
        <p:spPr>
          <a:xfrm>
            <a:off x="402730" y="2396067"/>
            <a:ext cx="2949575" cy="2216571"/>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B542D951-C026-1493-5CB6-63E6A36770A1}"/>
              </a:ext>
            </a:extLst>
          </p:cNvPr>
          <p:cNvSpPr>
            <a:spLocks noGrp="1"/>
          </p:cNvSpPr>
          <p:nvPr>
            <p:ph type="sldNum" sz="quarter" idx="12"/>
          </p:nvPr>
        </p:nvSpPr>
        <p:spPr/>
        <p:txBody>
          <a:bodyPr/>
          <a:lstStyle/>
          <a:p>
            <a:fld id="{ED7B7F88-4EF6-4ACB-82FB-FDF7BB78141D}" type="slidenum">
              <a:rPr lang="en-GB" smtClean="0"/>
              <a:t>‹#›</a:t>
            </a:fld>
            <a:endParaRPr lang="en-GB"/>
          </a:p>
        </p:txBody>
      </p:sp>
    </p:spTree>
    <p:extLst>
      <p:ext uri="{BB962C8B-B14F-4D97-AF65-F5344CB8AC3E}">
        <p14:creationId xmlns:p14="http://schemas.microsoft.com/office/powerpoint/2010/main" val="7407328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0CC4F3A-C64E-4467-D1D6-0C3B0327BCCA}"/>
              </a:ext>
            </a:extLst>
          </p:cNvPr>
          <p:cNvSpPr/>
          <p:nvPr userDrawn="1"/>
        </p:nvSpPr>
        <p:spPr>
          <a:xfrm>
            <a:off x="0" y="0"/>
            <a:ext cx="9144000" cy="1543050"/>
          </a:xfrm>
          <a:prstGeom prst="rect">
            <a:avLst/>
          </a:prstGeom>
          <a:solidFill>
            <a:srgbClr val="E941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07EB2CF-3573-F172-EAB4-91D57C266BA8}"/>
              </a:ext>
            </a:extLst>
          </p:cNvPr>
          <p:cNvSpPr>
            <a:spLocks noGrp="1"/>
          </p:cNvSpPr>
          <p:nvPr>
            <p:ph type="title"/>
          </p:nvPr>
        </p:nvSpPr>
        <p:spPr>
          <a:xfrm>
            <a:off x="630238" y="266697"/>
            <a:ext cx="7546022" cy="1200150"/>
          </a:xfrm>
        </p:spPr>
        <p:txBody>
          <a:bodyPr anchor="ctr">
            <a:normAutofit/>
          </a:bodyPr>
          <a:lstStyle>
            <a:lvl1pPr>
              <a:defRPr sz="4400">
                <a:solidFill>
                  <a:schemeClr val="bg1"/>
                </a:solidFill>
              </a:defRPr>
            </a:lvl1pPr>
          </a:lstStyle>
          <a:p>
            <a:r>
              <a:rPr lang="en-US" dirty="0"/>
              <a:t>Click to edit Master title style</a:t>
            </a:r>
            <a:endParaRPr lang="en-GB" dirty="0"/>
          </a:p>
        </p:txBody>
      </p:sp>
      <p:sp>
        <p:nvSpPr>
          <p:cNvPr id="3" name="Picture Placeholder 2">
            <a:extLst>
              <a:ext uri="{FF2B5EF4-FFF2-40B4-BE49-F238E27FC236}">
                <a16:creationId xmlns:a16="http://schemas.microsoft.com/office/drawing/2014/main" id="{56F1EAD7-E746-D006-3133-D88A0EEEA124}"/>
              </a:ext>
            </a:extLst>
          </p:cNvPr>
          <p:cNvSpPr>
            <a:spLocks noGrp="1"/>
          </p:cNvSpPr>
          <p:nvPr>
            <p:ph type="pic" idx="1"/>
          </p:nvPr>
        </p:nvSpPr>
        <p:spPr>
          <a:xfrm>
            <a:off x="3887788" y="1644382"/>
            <a:ext cx="4629150" cy="275140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886BD23-A5BF-DC12-415C-28578124FC7E}"/>
              </a:ext>
            </a:extLst>
          </p:cNvPr>
          <p:cNvSpPr>
            <a:spLocks noGrp="1"/>
          </p:cNvSpPr>
          <p:nvPr>
            <p:ph type="body" sz="half" idx="2"/>
          </p:nvPr>
        </p:nvSpPr>
        <p:spPr>
          <a:xfrm>
            <a:off x="630238" y="1650732"/>
            <a:ext cx="2949575" cy="275140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D6AAAD69-6C30-C3CB-7B3B-8CFBEEE081E0}"/>
              </a:ext>
            </a:extLst>
          </p:cNvPr>
          <p:cNvSpPr>
            <a:spLocks noGrp="1"/>
          </p:cNvSpPr>
          <p:nvPr>
            <p:ph type="sldNum" sz="quarter" idx="12"/>
          </p:nvPr>
        </p:nvSpPr>
        <p:spPr/>
        <p:txBody>
          <a:bodyPr/>
          <a:lstStyle/>
          <a:p>
            <a:fld id="{ED7B7F88-4EF6-4ACB-82FB-FDF7BB78141D}" type="slidenum">
              <a:rPr lang="en-GB" smtClean="0"/>
              <a:t>‹#›</a:t>
            </a:fld>
            <a:endParaRPr lang="en-GB"/>
          </a:p>
        </p:txBody>
      </p:sp>
    </p:spTree>
    <p:extLst>
      <p:ext uri="{BB962C8B-B14F-4D97-AF65-F5344CB8AC3E}">
        <p14:creationId xmlns:p14="http://schemas.microsoft.com/office/powerpoint/2010/main" val="15461689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0CC4F3A-C64E-4467-D1D6-0C3B0327BCCA}"/>
              </a:ext>
            </a:extLst>
          </p:cNvPr>
          <p:cNvSpPr/>
          <p:nvPr userDrawn="1"/>
        </p:nvSpPr>
        <p:spPr>
          <a:xfrm>
            <a:off x="0" y="0"/>
            <a:ext cx="9144000" cy="1543050"/>
          </a:xfrm>
          <a:prstGeom prst="rect">
            <a:avLst/>
          </a:prstGeom>
          <a:solidFill>
            <a:srgbClr val="96B5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07EB2CF-3573-F172-EAB4-91D57C266BA8}"/>
              </a:ext>
            </a:extLst>
          </p:cNvPr>
          <p:cNvSpPr>
            <a:spLocks noGrp="1"/>
          </p:cNvSpPr>
          <p:nvPr>
            <p:ph type="title"/>
          </p:nvPr>
        </p:nvSpPr>
        <p:spPr>
          <a:xfrm>
            <a:off x="630238" y="266697"/>
            <a:ext cx="7546022" cy="1200150"/>
          </a:xfrm>
        </p:spPr>
        <p:txBody>
          <a:bodyPr anchor="ctr">
            <a:normAutofit/>
          </a:bodyPr>
          <a:lstStyle>
            <a:lvl1pPr>
              <a:defRPr sz="4400">
                <a:solidFill>
                  <a:schemeClr val="bg1"/>
                </a:solidFill>
              </a:defRPr>
            </a:lvl1pPr>
          </a:lstStyle>
          <a:p>
            <a:r>
              <a:rPr lang="en-US" dirty="0"/>
              <a:t>Click to edit Master title style</a:t>
            </a:r>
            <a:endParaRPr lang="en-GB" dirty="0"/>
          </a:p>
        </p:txBody>
      </p:sp>
      <p:sp>
        <p:nvSpPr>
          <p:cNvPr id="3" name="Picture Placeholder 2">
            <a:extLst>
              <a:ext uri="{FF2B5EF4-FFF2-40B4-BE49-F238E27FC236}">
                <a16:creationId xmlns:a16="http://schemas.microsoft.com/office/drawing/2014/main" id="{56F1EAD7-E746-D006-3133-D88A0EEEA124}"/>
              </a:ext>
            </a:extLst>
          </p:cNvPr>
          <p:cNvSpPr>
            <a:spLocks noGrp="1"/>
          </p:cNvSpPr>
          <p:nvPr>
            <p:ph type="pic" idx="1"/>
          </p:nvPr>
        </p:nvSpPr>
        <p:spPr>
          <a:xfrm>
            <a:off x="3887788" y="1644382"/>
            <a:ext cx="4629150" cy="275140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886BD23-A5BF-DC12-415C-28578124FC7E}"/>
              </a:ext>
            </a:extLst>
          </p:cNvPr>
          <p:cNvSpPr>
            <a:spLocks noGrp="1"/>
          </p:cNvSpPr>
          <p:nvPr>
            <p:ph type="body" sz="half" idx="2"/>
          </p:nvPr>
        </p:nvSpPr>
        <p:spPr>
          <a:xfrm>
            <a:off x="630238" y="1650732"/>
            <a:ext cx="2949575" cy="275140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D6AAAD69-6C30-C3CB-7B3B-8CFBEEE081E0}"/>
              </a:ext>
            </a:extLst>
          </p:cNvPr>
          <p:cNvSpPr>
            <a:spLocks noGrp="1"/>
          </p:cNvSpPr>
          <p:nvPr>
            <p:ph type="sldNum" sz="quarter" idx="12"/>
          </p:nvPr>
        </p:nvSpPr>
        <p:spPr/>
        <p:txBody>
          <a:bodyPr/>
          <a:lstStyle/>
          <a:p>
            <a:fld id="{ED7B7F88-4EF6-4ACB-82FB-FDF7BB78141D}" type="slidenum">
              <a:rPr lang="en-GB" smtClean="0"/>
              <a:t>‹#›</a:t>
            </a:fld>
            <a:endParaRPr lang="en-GB"/>
          </a:p>
        </p:txBody>
      </p:sp>
    </p:spTree>
    <p:extLst>
      <p:ext uri="{BB962C8B-B14F-4D97-AF65-F5344CB8AC3E}">
        <p14:creationId xmlns:p14="http://schemas.microsoft.com/office/powerpoint/2010/main" val="2328337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0CC4F3A-C64E-4467-D1D6-0C3B0327BCCA}"/>
              </a:ext>
            </a:extLst>
          </p:cNvPr>
          <p:cNvSpPr/>
          <p:nvPr userDrawn="1"/>
        </p:nvSpPr>
        <p:spPr>
          <a:xfrm>
            <a:off x="0" y="0"/>
            <a:ext cx="9144000" cy="1543050"/>
          </a:xfrm>
          <a:prstGeom prst="rect">
            <a:avLst/>
          </a:prstGeom>
          <a:solidFill>
            <a:srgbClr val="C200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07EB2CF-3573-F172-EAB4-91D57C266BA8}"/>
              </a:ext>
            </a:extLst>
          </p:cNvPr>
          <p:cNvSpPr>
            <a:spLocks noGrp="1"/>
          </p:cNvSpPr>
          <p:nvPr>
            <p:ph type="title"/>
          </p:nvPr>
        </p:nvSpPr>
        <p:spPr>
          <a:xfrm>
            <a:off x="630238" y="266697"/>
            <a:ext cx="7546022" cy="1200150"/>
          </a:xfrm>
        </p:spPr>
        <p:txBody>
          <a:bodyPr anchor="ctr">
            <a:normAutofit/>
          </a:bodyPr>
          <a:lstStyle>
            <a:lvl1pPr>
              <a:defRPr sz="4400">
                <a:solidFill>
                  <a:schemeClr val="bg1"/>
                </a:solidFill>
              </a:defRPr>
            </a:lvl1pPr>
          </a:lstStyle>
          <a:p>
            <a:r>
              <a:rPr lang="en-US" dirty="0"/>
              <a:t>Click to edit Master title style</a:t>
            </a:r>
            <a:endParaRPr lang="en-GB" dirty="0"/>
          </a:p>
        </p:txBody>
      </p:sp>
      <p:sp>
        <p:nvSpPr>
          <p:cNvPr id="3" name="Picture Placeholder 2">
            <a:extLst>
              <a:ext uri="{FF2B5EF4-FFF2-40B4-BE49-F238E27FC236}">
                <a16:creationId xmlns:a16="http://schemas.microsoft.com/office/drawing/2014/main" id="{56F1EAD7-E746-D006-3133-D88A0EEEA124}"/>
              </a:ext>
            </a:extLst>
          </p:cNvPr>
          <p:cNvSpPr>
            <a:spLocks noGrp="1"/>
          </p:cNvSpPr>
          <p:nvPr>
            <p:ph type="pic" idx="1"/>
          </p:nvPr>
        </p:nvSpPr>
        <p:spPr>
          <a:xfrm>
            <a:off x="3887788" y="1644382"/>
            <a:ext cx="4629150" cy="275140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886BD23-A5BF-DC12-415C-28578124FC7E}"/>
              </a:ext>
            </a:extLst>
          </p:cNvPr>
          <p:cNvSpPr>
            <a:spLocks noGrp="1"/>
          </p:cNvSpPr>
          <p:nvPr>
            <p:ph type="body" sz="half" idx="2"/>
          </p:nvPr>
        </p:nvSpPr>
        <p:spPr>
          <a:xfrm>
            <a:off x="630238" y="1650732"/>
            <a:ext cx="2949575" cy="275140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D6AAAD69-6C30-C3CB-7B3B-8CFBEEE081E0}"/>
              </a:ext>
            </a:extLst>
          </p:cNvPr>
          <p:cNvSpPr>
            <a:spLocks noGrp="1"/>
          </p:cNvSpPr>
          <p:nvPr>
            <p:ph type="sldNum" sz="quarter" idx="12"/>
          </p:nvPr>
        </p:nvSpPr>
        <p:spPr/>
        <p:txBody>
          <a:bodyPr/>
          <a:lstStyle/>
          <a:p>
            <a:fld id="{ED7B7F88-4EF6-4ACB-82FB-FDF7BB78141D}" type="slidenum">
              <a:rPr lang="en-GB" smtClean="0"/>
              <a:t>‹#›</a:t>
            </a:fld>
            <a:endParaRPr lang="en-GB"/>
          </a:p>
        </p:txBody>
      </p:sp>
    </p:spTree>
    <p:extLst>
      <p:ext uri="{BB962C8B-B14F-4D97-AF65-F5344CB8AC3E}">
        <p14:creationId xmlns:p14="http://schemas.microsoft.com/office/powerpoint/2010/main" val="2948068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F3952C-1358-A35E-22B5-033C851AC433}"/>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CAFF5A0C-05FE-7015-FA77-BEADDAD114AB}"/>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6ECB800E-D4BA-9109-385A-E28E6F2D2532}"/>
              </a:ext>
            </a:extLst>
          </p:cNvPr>
          <p:cNvSpPr>
            <a:spLocks noGrp="1"/>
          </p:cNvSpPr>
          <p:nvPr>
            <p:ph type="sldNum" sz="quarter" idx="4"/>
          </p:nvPr>
        </p:nvSpPr>
        <p:spPr>
          <a:xfrm>
            <a:off x="140970" y="4739163"/>
            <a:ext cx="2057400" cy="274637"/>
          </a:xfrm>
          <a:prstGeom prst="rect">
            <a:avLst/>
          </a:prstGeom>
        </p:spPr>
        <p:txBody>
          <a:bodyPr vert="horz" lIns="91440" tIns="45720" rIns="91440" bIns="45720" rtlCol="0" anchor="ctr"/>
          <a:lstStyle>
            <a:lvl1pPr algn="l">
              <a:defRPr sz="1200" b="1">
                <a:solidFill>
                  <a:schemeClr val="tx1"/>
                </a:solidFill>
                <a:latin typeface="+mn-lt"/>
              </a:defRPr>
            </a:lvl1pPr>
          </a:lstStyle>
          <a:p>
            <a:fld id="{ED7B7F88-4EF6-4ACB-82FB-FDF7BB78141D}" type="slidenum">
              <a:rPr lang="en-GB" smtClean="0"/>
              <a:pPr/>
              <a:t>‹#›</a:t>
            </a:fld>
            <a:endParaRPr lang="en-GB" dirty="0"/>
          </a:p>
        </p:txBody>
      </p:sp>
      <p:pic>
        <p:nvPicPr>
          <p:cNvPr id="8" name="Picture 7">
            <a:extLst>
              <a:ext uri="{FF2B5EF4-FFF2-40B4-BE49-F238E27FC236}">
                <a16:creationId xmlns:a16="http://schemas.microsoft.com/office/drawing/2014/main" id="{9C295C62-57FA-83DD-BD38-3D41800BBBFB}"/>
              </a:ext>
            </a:extLst>
          </p:cNvPr>
          <p:cNvPicPr>
            <a:picLocks noChangeAspect="1"/>
          </p:cNvPicPr>
          <p:nvPr userDrawn="1"/>
        </p:nvPicPr>
        <p:blipFill>
          <a:blip r:embed="rId17"/>
          <a:stretch>
            <a:fillRect/>
          </a:stretch>
        </p:blipFill>
        <p:spPr>
          <a:xfrm>
            <a:off x="8075673" y="4703445"/>
            <a:ext cx="879354" cy="326328"/>
          </a:xfrm>
          <a:prstGeom prst="rect">
            <a:avLst/>
          </a:prstGeom>
        </p:spPr>
      </p:pic>
      <p:cxnSp>
        <p:nvCxnSpPr>
          <p:cNvPr id="11" name="Straight Connector 10">
            <a:extLst>
              <a:ext uri="{FF2B5EF4-FFF2-40B4-BE49-F238E27FC236}">
                <a16:creationId xmlns:a16="http://schemas.microsoft.com/office/drawing/2014/main" id="{E8CE12B8-F275-D1CF-C1D3-BBD148ED41FF}"/>
              </a:ext>
            </a:extLst>
          </p:cNvPr>
          <p:cNvCxnSpPr>
            <a:cxnSpLocks/>
          </p:cNvCxnSpPr>
          <p:nvPr userDrawn="1"/>
        </p:nvCxnSpPr>
        <p:spPr>
          <a:xfrm>
            <a:off x="628650" y="4886793"/>
            <a:ext cx="73311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140672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85" r:id="rId3"/>
    <p:sldLayoutId id="2147483686" r:id="rId4"/>
    <p:sldLayoutId id="2147483687" r:id="rId5"/>
    <p:sldLayoutId id="2147483675" r:id="rId6"/>
    <p:sldLayoutId id="2147483676" r:id="rId7"/>
    <p:sldLayoutId id="2147483677" r:id="rId8"/>
    <p:sldLayoutId id="2147483678" r:id="rId9"/>
    <p:sldLayoutId id="2147483679" r:id="rId10"/>
    <p:sldLayoutId id="2147483680" r:id="rId11"/>
    <p:sldLayoutId id="2147483682" r:id="rId12"/>
    <p:sldLayoutId id="2147483681" r:id="rId13"/>
    <p:sldLayoutId id="2147483683" r:id="rId14"/>
    <p:sldLayoutId id="2147483684"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34" name="Picture 33">
            <a:extLst>
              <a:ext uri="{FF2B5EF4-FFF2-40B4-BE49-F238E27FC236}">
                <a16:creationId xmlns:a16="http://schemas.microsoft.com/office/drawing/2014/main" id="{036FE7DE-DDC3-19FA-B29A-B8629FD07E16}"/>
              </a:ext>
            </a:extLst>
          </p:cNvPr>
          <p:cNvPicPr>
            <a:picLocks noChangeAspect="1"/>
          </p:cNvPicPr>
          <p:nvPr/>
        </p:nvPicPr>
        <p:blipFill>
          <a:blip r:embed="rId3"/>
          <a:stretch>
            <a:fillRect/>
          </a:stretch>
        </p:blipFill>
        <p:spPr>
          <a:xfrm>
            <a:off x="4465070" y="-5900"/>
            <a:ext cx="5155300" cy="5155300"/>
          </a:xfrm>
          <a:prstGeom prst="rect">
            <a:avLst/>
          </a:prstGeom>
        </p:spPr>
      </p:pic>
      <p:sp>
        <p:nvSpPr>
          <p:cNvPr id="11" name="Rectangle 10">
            <a:extLst>
              <a:ext uri="{FF2B5EF4-FFF2-40B4-BE49-F238E27FC236}">
                <a16:creationId xmlns:a16="http://schemas.microsoft.com/office/drawing/2014/main" id="{FF17DDA6-0C3D-D70F-8458-86521E00D5F4}"/>
              </a:ext>
            </a:extLst>
          </p:cNvPr>
          <p:cNvSpPr>
            <a:spLocks noGrp="1"/>
          </p:cNvSpPr>
          <p:nvPr/>
        </p:nvSpPr>
        <p:spPr>
          <a:xfrm>
            <a:off x="0" y="-13291"/>
            <a:ext cx="4927600" cy="5156791"/>
          </a:xfrm>
          <a:prstGeom prst="rect">
            <a:avLst/>
          </a:prstGeom>
          <a:solidFill>
            <a:srgbClr val="111111"/>
          </a:solidFill>
          <a:ln w="0">
            <a:noFill/>
          </a:ln>
        </p:spPr>
        <p:txBody>
          <a:bodyPr/>
          <a:lstStyle/>
          <a:p>
            <a:endParaRPr lang="en-GB"/>
          </a:p>
        </p:txBody>
      </p:sp>
      <p:sp>
        <p:nvSpPr>
          <p:cNvPr id="13" name="Rectangle 12">
            <a:extLst>
              <a:ext uri="{FF2B5EF4-FFF2-40B4-BE49-F238E27FC236}">
                <a16:creationId xmlns:a16="http://schemas.microsoft.com/office/drawing/2014/main" id="{C99D230A-D1AA-9BC1-8D4C-06BB4C8BD2ED}"/>
              </a:ext>
            </a:extLst>
          </p:cNvPr>
          <p:cNvSpPr>
            <a:spLocks noGrp="1"/>
          </p:cNvSpPr>
          <p:nvPr/>
        </p:nvSpPr>
        <p:spPr>
          <a:xfrm>
            <a:off x="0" y="0"/>
            <a:ext cx="171450" cy="5143500"/>
          </a:xfrm>
          <a:prstGeom prst="rect">
            <a:avLst/>
          </a:prstGeom>
          <a:solidFill>
            <a:srgbClr val="D50073"/>
          </a:solidFill>
          <a:ln w="0">
            <a:noFill/>
          </a:ln>
        </p:spPr>
        <p:txBody>
          <a:bodyPr/>
          <a:lstStyle/>
          <a:p>
            <a:endParaRPr lang="en-GB"/>
          </a:p>
        </p:txBody>
      </p:sp>
      <p:sp>
        <p:nvSpPr>
          <p:cNvPr id="15" name="Rectangle 14">
            <a:extLst>
              <a:ext uri="{FF2B5EF4-FFF2-40B4-BE49-F238E27FC236}">
                <a16:creationId xmlns:a16="http://schemas.microsoft.com/office/drawing/2014/main" id="{CCF222F7-7298-4E52-F51D-3F0E4FC688D0}"/>
              </a:ext>
            </a:extLst>
          </p:cNvPr>
          <p:cNvSpPr>
            <a:spLocks noGrp="1"/>
          </p:cNvSpPr>
          <p:nvPr/>
        </p:nvSpPr>
        <p:spPr>
          <a:xfrm>
            <a:off x="514803" y="514350"/>
            <a:ext cx="3000375" cy="257175"/>
          </a:xfrm>
          <a:prstGeom prst="rect">
            <a:avLst/>
          </a:prstGeom>
          <a:noFill/>
          <a:ln w="0">
            <a:noFill/>
          </a:ln>
        </p:spPr>
        <p:txBody>
          <a:bodyPr anchor="t">
            <a:noAutofit/>
          </a:bodyPr>
          <a:lstStyle/>
          <a:p>
            <a:pPr algn="l">
              <a:defRPr sz="1238" b="1">
                <a:solidFill>
                  <a:srgbClr val="D50073"/>
                </a:solidFill>
                <a:latin typeface="FS Lucas Pro"/>
                <a:ea typeface="FS Lucas Pro"/>
                <a:cs typeface="FS Lucas Pro"/>
              </a:defRPr>
            </a:pPr>
            <a:r>
              <a:rPr sz="2400" b="1" dirty="0">
                <a:solidFill>
                  <a:srgbClr val="D50073"/>
                </a:solidFill>
                <a:latin typeface="FS Lucas Pro"/>
                <a:ea typeface="FS Lucas Pro"/>
                <a:cs typeface="FS Lucas Pro"/>
              </a:rPr>
              <a:t>HOW TO GUIDE</a:t>
            </a:r>
          </a:p>
        </p:txBody>
      </p:sp>
      <p:sp>
        <p:nvSpPr>
          <p:cNvPr id="17" name="Rectangle 16">
            <a:extLst>
              <a:ext uri="{FF2B5EF4-FFF2-40B4-BE49-F238E27FC236}">
                <a16:creationId xmlns:a16="http://schemas.microsoft.com/office/drawing/2014/main" id="{0EF60213-2B18-0D0C-4DD3-FE9D8C1E0924}"/>
              </a:ext>
            </a:extLst>
          </p:cNvPr>
          <p:cNvSpPr>
            <a:spLocks noGrp="1"/>
          </p:cNvSpPr>
          <p:nvPr/>
        </p:nvSpPr>
        <p:spPr>
          <a:xfrm>
            <a:off x="500289" y="1125083"/>
            <a:ext cx="3964781" cy="1821656"/>
          </a:xfrm>
          <a:prstGeom prst="rect">
            <a:avLst/>
          </a:prstGeom>
          <a:noFill/>
          <a:ln w="0">
            <a:noFill/>
          </a:ln>
        </p:spPr>
        <p:txBody>
          <a:bodyPr anchor="t">
            <a:normAutofit/>
          </a:bodyPr>
          <a:lstStyle/>
          <a:p>
            <a:pPr algn="l">
              <a:defRPr sz="2925" b="1">
                <a:solidFill>
                  <a:srgbClr val="FFFFFF"/>
                </a:solidFill>
                <a:latin typeface="FS Lucas Pro"/>
                <a:ea typeface="FS Lucas Pro"/>
                <a:cs typeface="FS Lucas Pro"/>
              </a:defRPr>
            </a:pPr>
            <a:r>
              <a:rPr sz="2925" b="1" dirty="0">
                <a:solidFill>
                  <a:srgbClr val="FFFFFF"/>
                </a:solidFill>
                <a:latin typeface="FS Lucas Pro"/>
                <a:ea typeface="FS Lucas Pro"/>
                <a:cs typeface="FS Lucas Pro"/>
              </a:rPr>
              <a:t>Experimental</a:t>
            </a:r>
          </a:p>
          <a:p>
            <a:pPr algn="l">
              <a:defRPr sz="2925" b="1">
                <a:solidFill>
                  <a:srgbClr val="FFFFFF"/>
                </a:solidFill>
                <a:latin typeface="FS Lucas Pro"/>
                <a:ea typeface="FS Lucas Pro"/>
                <a:cs typeface="FS Lucas Pro"/>
              </a:defRPr>
            </a:pPr>
            <a:r>
              <a:rPr sz="2925" b="1" dirty="0">
                <a:solidFill>
                  <a:srgbClr val="FFFFFF"/>
                </a:solidFill>
                <a:latin typeface="FS Lucas Pro"/>
                <a:ea typeface="FS Lucas Pro"/>
                <a:cs typeface="FS Lucas Pro"/>
              </a:rPr>
              <a:t>Botanical</a:t>
            </a:r>
          </a:p>
          <a:p>
            <a:pPr algn="l">
              <a:defRPr sz="2925" b="1">
                <a:solidFill>
                  <a:srgbClr val="FFFFFF"/>
                </a:solidFill>
                <a:latin typeface="FS Lucas Pro"/>
                <a:ea typeface="FS Lucas Pro"/>
                <a:cs typeface="FS Lucas Pro"/>
              </a:defRPr>
            </a:pPr>
            <a:r>
              <a:rPr sz="2925" b="1" dirty="0">
                <a:solidFill>
                  <a:srgbClr val="FFFFFF"/>
                </a:solidFill>
                <a:latin typeface="FS Lucas Pro"/>
                <a:ea typeface="FS Lucas Pro"/>
                <a:cs typeface="FS Lucas Pro"/>
              </a:rPr>
              <a:t>Monoprint Collage</a:t>
            </a:r>
          </a:p>
        </p:txBody>
      </p:sp>
      <p:sp>
        <p:nvSpPr>
          <p:cNvPr id="19" name="Rectangle 18">
            <a:extLst>
              <a:ext uri="{FF2B5EF4-FFF2-40B4-BE49-F238E27FC236}">
                <a16:creationId xmlns:a16="http://schemas.microsoft.com/office/drawing/2014/main" id="{353B84B9-2965-EC46-2A69-11BEC1802E28}"/>
              </a:ext>
            </a:extLst>
          </p:cNvPr>
          <p:cNvSpPr>
            <a:spLocks noGrp="1"/>
          </p:cNvSpPr>
          <p:nvPr/>
        </p:nvSpPr>
        <p:spPr>
          <a:xfrm>
            <a:off x="514350" y="2580595"/>
            <a:ext cx="3536156" cy="657225"/>
          </a:xfrm>
          <a:prstGeom prst="rect">
            <a:avLst/>
          </a:prstGeom>
          <a:noFill/>
          <a:ln w="0">
            <a:noFill/>
          </a:ln>
        </p:spPr>
        <p:txBody>
          <a:bodyPr anchor="t">
            <a:normAutofit/>
          </a:bodyPr>
          <a:lstStyle/>
          <a:p>
            <a:pPr algn="l">
              <a:defRPr sz="1350" b="0">
                <a:solidFill>
                  <a:srgbClr val="FFFFFF"/>
                </a:solidFill>
                <a:latin typeface="FS Lucas Pro"/>
                <a:ea typeface="FS Lucas Pro"/>
                <a:cs typeface="FS Lucas Pro"/>
              </a:defRPr>
            </a:pPr>
            <a:r>
              <a:rPr sz="1350" b="0" dirty="0">
                <a:solidFill>
                  <a:srgbClr val="FFFFFF"/>
                </a:solidFill>
                <a:latin typeface="FS Lucas Pro"/>
                <a:ea typeface="FS Lucas Pro"/>
                <a:cs typeface="FS Lucas Pro"/>
              </a:rPr>
              <a:t>Bring </a:t>
            </a:r>
            <a:r>
              <a:rPr sz="1350" b="0" dirty="0" err="1">
                <a:solidFill>
                  <a:srgbClr val="FFFFFF"/>
                </a:solidFill>
                <a:latin typeface="FS Lucas Pro"/>
                <a:ea typeface="FS Lucas Pro"/>
                <a:cs typeface="FS Lucas Pro"/>
              </a:rPr>
              <a:t>monoprinting</a:t>
            </a:r>
            <a:r>
              <a:rPr sz="1350" b="0" dirty="0">
                <a:solidFill>
                  <a:srgbClr val="FFFFFF"/>
                </a:solidFill>
                <a:latin typeface="FS Lucas Pro"/>
                <a:ea typeface="FS Lucas Pro"/>
                <a:cs typeface="FS Lucas Pro"/>
              </a:rPr>
              <a:t> techniques together to create a </a:t>
            </a:r>
            <a:r>
              <a:rPr sz="1350" b="0" dirty="0" err="1">
                <a:solidFill>
                  <a:srgbClr val="FFFFFF"/>
                </a:solidFill>
                <a:latin typeface="FS Lucas Pro"/>
                <a:ea typeface="FS Lucas Pro"/>
                <a:cs typeface="FS Lucas Pro"/>
              </a:rPr>
              <a:t>colourful</a:t>
            </a:r>
            <a:r>
              <a:rPr sz="1350" b="0" dirty="0">
                <a:solidFill>
                  <a:srgbClr val="FFFFFF"/>
                </a:solidFill>
                <a:latin typeface="FS Lucas Pro"/>
                <a:ea typeface="FS Lucas Pro"/>
                <a:cs typeface="FS Lucas Pro"/>
              </a:rPr>
              <a:t> botanical still life.</a:t>
            </a:r>
          </a:p>
        </p:txBody>
      </p:sp>
      <p:sp>
        <p:nvSpPr>
          <p:cNvPr id="21" name="Rectangle: Rounded Corners 20">
            <a:extLst>
              <a:ext uri="{FF2B5EF4-FFF2-40B4-BE49-F238E27FC236}">
                <a16:creationId xmlns:a16="http://schemas.microsoft.com/office/drawing/2014/main" id="{00DBB794-E49D-832E-B6DF-D2752C61075D}"/>
              </a:ext>
            </a:extLst>
          </p:cNvPr>
          <p:cNvSpPr>
            <a:spLocks noGrp="1"/>
          </p:cNvSpPr>
          <p:nvPr/>
        </p:nvSpPr>
        <p:spPr>
          <a:xfrm>
            <a:off x="608691" y="3326946"/>
            <a:ext cx="2143125" cy="328613"/>
          </a:xfrm>
          <a:prstGeom prst="roundRect">
            <a:avLst>
              <a:gd name="adj" fmla="val 17391"/>
            </a:avLst>
          </a:prstGeom>
          <a:solidFill>
            <a:srgbClr val="00A99D"/>
          </a:solidFill>
          <a:ln w="0">
            <a:noFill/>
          </a:ln>
        </p:spPr>
        <p:txBody>
          <a:bodyPr/>
          <a:lstStyle/>
          <a:p>
            <a:endParaRPr lang="en-GB"/>
          </a:p>
        </p:txBody>
      </p:sp>
      <p:sp>
        <p:nvSpPr>
          <p:cNvPr id="23" name="Rectangle 22">
            <a:extLst>
              <a:ext uri="{FF2B5EF4-FFF2-40B4-BE49-F238E27FC236}">
                <a16:creationId xmlns:a16="http://schemas.microsoft.com/office/drawing/2014/main" id="{5CA19B0F-3F6B-1C1B-6072-483694B27130}"/>
              </a:ext>
            </a:extLst>
          </p:cNvPr>
          <p:cNvSpPr>
            <a:spLocks noGrp="1"/>
          </p:cNvSpPr>
          <p:nvPr/>
        </p:nvSpPr>
        <p:spPr>
          <a:xfrm>
            <a:off x="729795" y="3383643"/>
            <a:ext cx="1857375" cy="164306"/>
          </a:xfrm>
          <a:prstGeom prst="rect">
            <a:avLst/>
          </a:prstGeom>
          <a:noFill/>
          <a:ln w="0">
            <a:noFill/>
          </a:ln>
        </p:spPr>
        <p:txBody>
          <a:bodyPr anchor="t">
            <a:noAutofit/>
          </a:bodyPr>
          <a:lstStyle/>
          <a:p>
            <a:pPr algn="ctr">
              <a:defRPr sz="900" b="1">
                <a:solidFill>
                  <a:srgbClr val="FFFFFF"/>
                </a:solidFill>
                <a:latin typeface="FS Lucas Pro"/>
                <a:ea typeface="FS Lucas Pro"/>
                <a:cs typeface="FS Lucas Pro"/>
              </a:defRPr>
            </a:pPr>
            <a:r>
              <a:rPr sz="900" b="1" dirty="0">
                <a:solidFill>
                  <a:srgbClr val="FFFFFF"/>
                </a:solidFill>
                <a:latin typeface="FS Lucas Pro"/>
                <a:ea typeface="FS Lucas Pro"/>
                <a:cs typeface="FS Lucas Pro"/>
              </a:rPr>
              <a:t>CLASSROOM-READY PROJECT</a:t>
            </a:r>
          </a:p>
        </p:txBody>
      </p:sp>
      <p:pic>
        <p:nvPicPr>
          <p:cNvPr id="28" name="Picture 27">
            <a:extLst>
              <a:ext uri="{FF2B5EF4-FFF2-40B4-BE49-F238E27FC236}">
                <a16:creationId xmlns:a16="http://schemas.microsoft.com/office/drawing/2014/main" id="{39B5DA92-E621-F6C5-C799-FF871C1D90D2}"/>
              </a:ext>
            </a:extLst>
          </p:cNvPr>
          <p:cNvPicPr>
            <a:picLocks noChangeAspect="1"/>
          </p:cNvPicPr>
          <p:nvPr/>
        </p:nvPicPr>
        <p:blipFill>
          <a:blip r:embed="rId4"/>
          <a:stretch>
            <a:fillRect/>
          </a:stretch>
        </p:blipFill>
        <p:spPr>
          <a:xfrm>
            <a:off x="630461" y="4084729"/>
            <a:ext cx="1844223" cy="6843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D7FDD4E-8F86-A249-5C70-12B409EAAC05}"/>
              </a:ext>
            </a:extLst>
          </p:cNvPr>
          <p:cNvSpPr>
            <a:spLocks noGrp="1"/>
          </p:cNvSpPr>
          <p:nvPr>
            <p:ph type="title"/>
          </p:nvPr>
        </p:nvSpPr>
        <p:spPr/>
        <p:txBody>
          <a:bodyPr/>
          <a:lstStyle/>
          <a:p>
            <a:pPr>
              <a:defRPr sz="2250" b="1">
                <a:solidFill>
                  <a:srgbClr val="111111"/>
                </a:solidFill>
                <a:latin typeface="FS Lucas Pro"/>
                <a:ea typeface="FS Lucas Pro"/>
                <a:cs typeface="FS Lucas Pro"/>
              </a:defRPr>
            </a:pPr>
            <a:r>
              <a:rPr lang="en-GB" b="1" dirty="0">
                <a:solidFill>
                  <a:srgbClr val="111111"/>
                </a:solidFill>
                <a:ea typeface="FS Lucas Pro"/>
                <a:cs typeface="FS Lucas Pro"/>
              </a:rPr>
              <a:t>Build one artwork from many </a:t>
            </a:r>
            <a:br>
              <a:rPr lang="en-GB" b="1" dirty="0">
                <a:solidFill>
                  <a:srgbClr val="111111"/>
                </a:solidFill>
                <a:ea typeface="FS Lucas Pro"/>
                <a:cs typeface="FS Lucas Pro"/>
              </a:rPr>
            </a:br>
            <a:r>
              <a:rPr lang="en-GB" b="1" dirty="0">
                <a:solidFill>
                  <a:srgbClr val="111111"/>
                </a:solidFill>
                <a:ea typeface="FS Lucas Pro"/>
                <a:cs typeface="FS Lucas Pro"/>
              </a:rPr>
              <a:t>printmaking processes</a:t>
            </a:r>
          </a:p>
        </p:txBody>
      </p:sp>
      <p:sp>
        <p:nvSpPr>
          <p:cNvPr id="6" name="Content Placeholder 5">
            <a:extLst>
              <a:ext uri="{FF2B5EF4-FFF2-40B4-BE49-F238E27FC236}">
                <a16:creationId xmlns:a16="http://schemas.microsoft.com/office/drawing/2014/main" id="{41271B4E-DA3E-73B9-24CA-D15BC62FB163}"/>
              </a:ext>
            </a:extLst>
          </p:cNvPr>
          <p:cNvSpPr>
            <a:spLocks noGrp="1"/>
          </p:cNvSpPr>
          <p:nvPr>
            <p:ph idx="1"/>
          </p:nvPr>
        </p:nvSpPr>
        <p:spPr>
          <a:xfrm>
            <a:off x="628650" y="1370013"/>
            <a:ext cx="4712607" cy="661987"/>
          </a:xfrm>
        </p:spPr>
        <p:txBody>
          <a:bodyPr>
            <a:normAutofit/>
          </a:bodyPr>
          <a:lstStyle/>
          <a:p>
            <a:pPr marL="0" indent="0">
              <a:buNone/>
              <a:defRPr sz="1294" b="0">
                <a:solidFill>
                  <a:srgbClr val="111111"/>
                </a:solidFill>
                <a:latin typeface="FS Lucas Pro"/>
                <a:ea typeface="FS Lucas Pro"/>
                <a:cs typeface="FS Lucas Pro"/>
              </a:defRPr>
            </a:pPr>
            <a:r>
              <a:rPr lang="en-GB" dirty="0">
                <a:solidFill>
                  <a:srgbClr val="111111"/>
                </a:solidFill>
                <a:latin typeface="FS Lucas Pro"/>
                <a:ea typeface="FS Lucas Pro"/>
                <a:cs typeface="FS Lucas Pro"/>
              </a:rPr>
              <a:t>Create individual plants and a vase, then cut, weave, layer and </a:t>
            </a:r>
          </a:p>
          <a:p>
            <a:pPr marL="0" indent="0">
              <a:buNone/>
              <a:defRPr sz="1294" b="0">
                <a:solidFill>
                  <a:srgbClr val="111111"/>
                </a:solidFill>
                <a:latin typeface="FS Lucas Pro"/>
                <a:ea typeface="FS Lucas Pro"/>
                <a:cs typeface="FS Lucas Pro"/>
              </a:defRPr>
            </a:pPr>
            <a:r>
              <a:rPr lang="en-GB" dirty="0">
                <a:solidFill>
                  <a:srgbClr val="111111"/>
                </a:solidFill>
                <a:latin typeface="FS Lucas Pro"/>
                <a:ea typeface="FS Lucas Pro"/>
                <a:cs typeface="FS Lucas Pro"/>
              </a:rPr>
              <a:t>assemble them into a lively botanical still life.</a:t>
            </a:r>
          </a:p>
        </p:txBody>
      </p:sp>
      <p:sp>
        <p:nvSpPr>
          <p:cNvPr id="7" name="Slide Number Placeholder 6">
            <a:extLst>
              <a:ext uri="{FF2B5EF4-FFF2-40B4-BE49-F238E27FC236}">
                <a16:creationId xmlns:a16="http://schemas.microsoft.com/office/drawing/2014/main" id="{D64EAADB-773D-9A6F-A586-17FCDFEAE9C0}"/>
              </a:ext>
            </a:extLst>
          </p:cNvPr>
          <p:cNvSpPr>
            <a:spLocks noGrp="1"/>
          </p:cNvSpPr>
          <p:nvPr>
            <p:ph type="sldNum" sz="quarter" idx="12"/>
          </p:nvPr>
        </p:nvSpPr>
        <p:spPr/>
        <p:txBody>
          <a:bodyPr/>
          <a:lstStyle/>
          <a:p>
            <a:fld id="{ED7B7F88-4EF6-4ACB-82FB-FDF7BB78141D}" type="slidenum">
              <a:rPr lang="en-GB" smtClean="0"/>
              <a:t>2</a:t>
            </a:fld>
            <a:endParaRPr lang="en-GB" dirty="0"/>
          </a:p>
        </p:txBody>
      </p:sp>
      <p:sp>
        <p:nvSpPr>
          <p:cNvPr id="3" name="Rectangle: Rounded Corners 2">
            <a:extLst>
              <a:ext uri="{FF2B5EF4-FFF2-40B4-BE49-F238E27FC236}">
                <a16:creationId xmlns:a16="http://schemas.microsoft.com/office/drawing/2014/main" id="{E94657C1-7AC5-F43A-B61C-4E4E30835DC1}"/>
              </a:ext>
            </a:extLst>
          </p:cNvPr>
          <p:cNvSpPr>
            <a:spLocks noGrp="1"/>
          </p:cNvSpPr>
          <p:nvPr/>
        </p:nvSpPr>
        <p:spPr>
          <a:xfrm>
            <a:off x="683532" y="2293144"/>
            <a:ext cx="2228850" cy="371475"/>
          </a:xfrm>
          <a:prstGeom prst="roundRect">
            <a:avLst>
              <a:gd name="adj" fmla="val 19231"/>
            </a:avLst>
          </a:prstGeom>
          <a:solidFill>
            <a:srgbClr val="D50073"/>
          </a:solidFill>
          <a:ln w="0">
            <a:noFill/>
          </a:ln>
        </p:spPr>
        <p:txBody>
          <a:bodyPr/>
          <a:lstStyle/>
          <a:p>
            <a:endParaRPr lang="en-GB"/>
          </a:p>
        </p:txBody>
      </p:sp>
      <p:sp>
        <p:nvSpPr>
          <p:cNvPr id="8" name="Rectangle 7">
            <a:extLst>
              <a:ext uri="{FF2B5EF4-FFF2-40B4-BE49-F238E27FC236}">
                <a16:creationId xmlns:a16="http://schemas.microsoft.com/office/drawing/2014/main" id="{02A79998-31C6-F689-B74F-A6864D932858}"/>
              </a:ext>
            </a:extLst>
          </p:cNvPr>
          <p:cNvSpPr>
            <a:spLocks noGrp="1"/>
          </p:cNvSpPr>
          <p:nvPr/>
        </p:nvSpPr>
        <p:spPr>
          <a:xfrm>
            <a:off x="797832" y="2361624"/>
            <a:ext cx="2000250" cy="178594"/>
          </a:xfrm>
          <a:prstGeom prst="rect">
            <a:avLst/>
          </a:prstGeom>
          <a:noFill/>
          <a:ln w="0">
            <a:noFill/>
          </a:ln>
        </p:spPr>
        <p:txBody>
          <a:bodyPr anchor="t">
            <a:noAutofit/>
          </a:bodyPr>
          <a:lstStyle/>
          <a:p>
            <a:pPr algn="l">
              <a:defRPr sz="1013" b="1">
                <a:solidFill>
                  <a:srgbClr val="FFFFFF"/>
                </a:solidFill>
                <a:latin typeface="FS Lucas Pro"/>
                <a:ea typeface="FS Lucas Pro"/>
                <a:cs typeface="FS Lucas Pro"/>
              </a:defRPr>
            </a:pPr>
            <a:r>
              <a:rPr b="1" dirty="0">
                <a:solidFill>
                  <a:srgbClr val="FFFFFF"/>
                </a:solidFill>
                <a:latin typeface="FS Lucas Pro"/>
                <a:ea typeface="FS Lucas Pro"/>
                <a:cs typeface="FS Lucas Pro"/>
              </a:rPr>
              <a:t>Additive monotype</a:t>
            </a:r>
          </a:p>
        </p:txBody>
      </p:sp>
      <p:sp>
        <p:nvSpPr>
          <p:cNvPr id="10" name="Rectangle: Rounded Corners 9">
            <a:extLst>
              <a:ext uri="{FF2B5EF4-FFF2-40B4-BE49-F238E27FC236}">
                <a16:creationId xmlns:a16="http://schemas.microsoft.com/office/drawing/2014/main" id="{55B99691-29C2-F7F0-A292-5A95EE78A6B5}"/>
              </a:ext>
            </a:extLst>
          </p:cNvPr>
          <p:cNvSpPr>
            <a:spLocks noGrp="1"/>
          </p:cNvSpPr>
          <p:nvPr/>
        </p:nvSpPr>
        <p:spPr>
          <a:xfrm>
            <a:off x="3112407" y="2293144"/>
            <a:ext cx="2228850" cy="371475"/>
          </a:xfrm>
          <a:prstGeom prst="roundRect">
            <a:avLst>
              <a:gd name="adj" fmla="val 19231"/>
            </a:avLst>
          </a:prstGeom>
          <a:solidFill>
            <a:srgbClr val="00A99D"/>
          </a:solidFill>
          <a:ln w="0">
            <a:noFill/>
          </a:ln>
        </p:spPr>
        <p:txBody>
          <a:bodyPr/>
          <a:lstStyle/>
          <a:p>
            <a:endParaRPr lang="en-GB"/>
          </a:p>
        </p:txBody>
      </p:sp>
      <p:sp>
        <p:nvSpPr>
          <p:cNvPr id="12" name="Rectangle 11">
            <a:extLst>
              <a:ext uri="{FF2B5EF4-FFF2-40B4-BE49-F238E27FC236}">
                <a16:creationId xmlns:a16="http://schemas.microsoft.com/office/drawing/2014/main" id="{F7C221DA-3FDF-1D42-D186-26180DFC9D5C}"/>
              </a:ext>
            </a:extLst>
          </p:cNvPr>
          <p:cNvSpPr>
            <a:spLocks noGrp="1"/>
          </p:cNvSpPr>
          <p:nvPr/>
        </p:nvSpPr>
        <p:spPr>
          <a:xfrm>
            <a:off x="3226707" y="2361624"/>
            <a:ext cx="2000250" cy="178594"/>
          </a:xfrm>
          <a:prstGeom prst="rect">
            <a:avLst/>
          </a:prstGeom>
          <a:noFill/>
          <a:ln w="0">
            <a:noFill/>
          </a:ln>
        </p:spPr>
        <p:txBody>
          <a:bodyPr anchor="t">
            <a:noAutofit/>
          </a:bodyPr>
          <a:lstStyle/>
          <a:p>
            <a:pPr algn="l">
              <a:defRPr sz="1013" b="1">
                <a:solidFill>
                  <a:srgbClr val="FFFFFF"/>
                </a:solidFill>
                <a:latin typeface="FS Lucas Pro"/>
                <a:ea typeface="FS Lucas Pro"/>
                <a:cs typeface="FS Lucas Pro"/>
              </a:defRPr>
            </a:pPr>
            <a:r>
              <a:rPr b="1">
                <a:solidFill>
                  <a:srgbClr val="FFFFFF"/>
                </a:solidFill>
                <a:latin typeface="FS Lucas Pro"/>
                <a:ea typeface="FS Lucas Pro"/>
                <a:cs typeface="FS Lucas Pro"/>
              </a:rPr>
              <a:t>Subtractive monotype</a:t>
            </a:r>
          </a:p>
        </p:txBody>
      </p:sp>
      <p:sp>
        <p:nvSpPr>
          <p:cNvPr id="14" name="Rectangle: Rounded Corners 13">
            <a:extLst>
              <a:ext uri="{FF2B5EF4-FFF2-40B4-BE49-F238E27FC236}">
                <a16:creationId xmlns:a16="http://schemas.microsoft.com/office/drawing/2014/main" id="{F345B5C4-BF54-0826-5E70-2D6EFAD7873D}"/>
              </a:ext>
            </a:extLst>
          </p:cNvPr>
          <p:cNvSpPr>
            <a:spLocks noGrp="1"/>
          </p:cNvSpPr>
          <p:nvPr/>
        </p:nvSpPr>
        <p:spPr>
          <a:xfrm>
            <a:off x="683532" y="2807494"/>
            <a:ext cx="2228850" cy="371475"/>
          </a:xfrm>
          <a:prstGeom prst="roundRect">
            <a:avLst>
              <a:gd name="adj" fmla="val 19231"/>
            </a:avLst>
          </a:prstGeom>
          <a:solidFill>
            <a:srgbClr val="9ABC16"/>
          </a:solidFill>
          <a:ln w="0">
            <a:noFill/>
          </a:ln>
        </p:spPr>
        <p:txBody>
          <a:bodyPr/>
          <a:lstStyle/>
          <a:p>
            <a:endParaRPr lang="en-GB"/>
          </a:p>
        </p:txBody>
      </p:sp>
      <p:sp>
        <p:nvSpPr>
          <p:cNvPr id="16" name="Rectangle 15">
            <a:extLst>
              <a:ext uri="{FF2B5EF4-FFF2-40B4-BE49-F238E27FC236}">
                <a16:creationId xmlns:a16="http://schemas.microsoft.com/office/drawing/2014/main" id="{DE9A1AED-E6CB-8CB4-CDDA-57E5CBD41EEE}"/>
              </a:ext>
            </a:extLst>
          </p:cNvPr>
          <p:cNvSpPr>
            <a:spLocks noGrp="1"/>
          </p:cNvSpPr>
          <p:nvPr/>
        </p:nvSpPr>
        <p:spPr>
          <a:xfrm>
            <a:off x="797832" y="2875974"/>
            <a:ext cx="2000250" cy="178594"/>
          </a:xfrm>
          <a:prstGeom prst="rect">
            <a:avLst/>
          </a:prstGeom>
          <a:noFill/>
          <a:ln w="0">
            <a:noFill/>
          </a:ln>
        </p:spPr>
        <p:txBody>
          <a:bodyPr anchor="t">
            <a:noAutofit/>
          </a:bodyPr>
          <a:lstStyle/>
          <a:p>
            <a:pPr algn="l">
              <a:defRPr sz="1013" b="1">
                <a:solidFill>
                  <a:srgbClr val="FFFFFF"/>
                </a:solidFill>
                <a:latin typeface="FS Lucas Pro"/>
                <a:ea typeface="FS Lucas Pro"/>
                <a:cs typeface="FS Lucas Pro"/>
              </a:defRPr>
            </a:pPr>
            <a:r>
              <a:rPr b="1">
                <a:solidFill>
                  <a:srgbClr val="FFFFFF"/>
                </a:solidFill>
                <a:latin typeface="FS Lucas Pro"/>
                <a:ea typeface="FS Lucas Pro"/>
                <a:cs typeface="FS Lucas Pro"/>
              </a:rPr>
              <a:t>Trace monoprinting</a:t>
            </a:r>
          </a:p>
        </p:txBody>
      </p:sp>
      <p:sp>
        <p:nvSpPr>
          <p:cNvPr id="18" name="Rectangle: Rounded Corners 17">
            <a:extLst>
              <a:ext uri="{FF2B5EF4-FFF2-40B4-BE49-F238E27FC236}">
                <a16:creationId xmlns:a16="http://schemas.microsoft.com/office/drawing/2014/main" id="{4921D472-A760-D8BB-FE20-68DF92F73027}"/>
              </a:ext>
            </a:extLst>
          </p:cNvPr>
          <p:cNvSpPr>
            <a:spLocks noGrp="1"/>
          </p:cNvSpPr>
          <p:nvPr/>
        </p:nvSpPr>
        <p:spPr>
          <a:xfrm>
            <a:off x="3112407" y="2807494"/>
            <a:ext cx="2228850" cy="371475"/>
          </a:xfrm>
          <a:prstGeom prst="roundRect">
            <a:avLst>
              <a:gd name="adj" fmla="val 19231"/>
            </a:avLst>
          </a:prstGeom>
          <a:solidFill>
            <a:srgbClr val="D50073"/>
          </a:solidFill>
          <a:ln w="0">
            <a:noFill/>
          </a:ln>
        </p:spPr>
        <p:txBody>
          <a:bodyPr/>
          <a:lstStyle/>
          <a:p>
            <a:endParaRPr lang="en-GB"/>
          </a:p>
        </p:txBody>
      </p:sp>
      <p:sp>
        <p:nvSpPr>
          <p:cNvPr id="20" name="Rectangle 19">
            <a:extLst>
              <a:ext uri="{FF2B5EF4-FFF2-40B4-BE49-F238E27FC236}">
                <a16:creationId xmlns:a16="http://schemas.microsoft.com/office/drawing/2014/main" id="{D6457A7F-600F-A257-44EA-29060FE6F53B}"/>
              </a:ext>
            </a:extLst>
          </p:cNvPr>
          <p:cNvSpPr>
            <a:spLocks noGrp="1"/>
          </p:cNvSpPr>
          <p:nvPr/>
        </p:nvSpPr>
        <p:spPr>
          <a:xfrm>
            <a:off x="3226707" y="2875974"/>
            <a:ext cx="2000250" cy="178594"/>
          </a:xfrm>
          <a:prstGeom prst="rect">
            <a:avLst/>
          </a:prstGeom>
          <a:noFill/>
          <a:ln w="0">
            <a:noFill/>
          </a:ln>
        </p:spPr>
        <p:txBody>
          <a:bodyPr anchor="t">
            <a:noAutofit/>
          </a:bodyPr>
          <a:lstStyle/>
          <a:p>
            <a:pPr algn="l">
              <a:defRPr sz="1013" b="1">
                <a:solidFill>
                  <a:srgbClr val="FFFFFF"/>
                </a:solidFill>
                <a:latin typeface="FS Lucas Pro"/>
                <a:ea typeface="FS Lucas Pro"/>
                <a:cs typeface="FS Lucas Pro"/>
              </a:defRPr>
            </a:pPr>
            <a:r>
              <a:rPr b="1">
                <a:solidFill>
                  <a:srgbClr val="FFFFFF"/>
                </a:solidFill>
                <a:latin typeface="FS Lucas Pro"/>
                <a:ea typeface="FS Lucas Pro"/>
                <a:cs typeface="FS Lucas Pro"/>
              </a:rPr>
              <a:t>Texture transfer</a:t>
            </a:r>
          </a:p>
        </p:txBody>
      </p:sp>
      <p:sp>
        <p:nvSpPr>
          <p:cNvPr id="22" name="Rectangle: Rounded Corners 21">
            <a:extLst>
              <a:ext uri="{FF2B5EF4-FFF2-40B4-BE49-F238E27FC236}">
                <a16:creationId xmlns:a16="http://schemas.microsoft.com/office/drawing/2014/main" id="{42A5FD3A-CEAF-304E-AB94-28EF068C5258}"/>
              </a:ext>
            </a:extLst>
          </p:cNvPr>
          <p:cNvSpPr>
            <a:spLocks noGrp="1"/>
          </p:cNvSpPr>
          <p:nvPr/>
        </p:nvSpPr>
        <p:spPr>
          <a:xfrm>
            <a:off x="683532" y="3321844"/>
            <a:ext cx="2228850" cy="371475"/>
          </a:xfrm>
          <a:prstGeom prst="roundRect">
            <a:avLst>
              <a:gd name="adj" fmla="val 19231"/>
            </a:avLst>
          </a:prstGeom>
          <a:solidFill>
            <a:srgbClr val="00A99D"/>
          </a:solidFill>
          <a:ln w="0">
            <a:noFill/>
          </a:ln>
        </p:spPr>
        <p:txBody>
          <a:bodyPr/>
          <a:lstStyle/>
          <a:p>
            <a:endParaRPr lang="en-GB"/>
          </a:p>
        </p:txBody>
      </p:sp>
      <p:sp>
        <p:nvSpPr>
          <p:cNvPr id="24" name="Rectangle 23">
            <a:extLst>
              <a:ext uri="{FF2B5EF4-FFF2-40B4-BE49-F238E27FC236}">
                <a16:creationId xmlns:a16="http://schemas.microsoft.com/office/drawing/2014/main" id="{EE6D128E-0483-9CBF-7F6E-D8F36BCAF9C1}"/>
              </a:ext>
            </a:extLst>
          </p:cNvPr>
          <p:cNvSpPr>
            <a:spLocks noGrp="1"/>
          </p:cNvSpPr>
          <p:nvPr/>
        </p:nvSpPr>
        <p:spPr>
          <a:xfrm>
            <a:off x="797832" y="3390324"/>
            <a:ext cx="2000250" cy="178594"/>
          </a:xfrm>
          <a:prstGeom prst="rect">
            <a:avLst/>
          </a:prstGeom>
          <a:noFill/>
          <a:ln w="0">
            <a:noFill/>
          </a:ln>
        </p:spPr>
        <p:txBody>
          <a:bodyPr anchor="t">
            <a:noAutofit/>
          </a:bodyPr>
          <a:lstStyle/>
          <a:p>
            <a:pPr algn="l">
              <a:defRPr sz="1013" b="1">
                <a:solidFill>
                  <a:srgbClr val="FFFFFF"/>
                </a:solidFill>
                <a:latin typeface="FS Lucas Pro"/>
                <a:ea typeface="FS Lucas Pro"/>
                <a:cs typeface="FS Lucas Pro"/>
              </a:defRPr>
            </a:pPr>
            <a:r>
              <a:rPr b="1">
                <a:solidFill>
                  <a:srgbClr val="FFFFFF"/>
                </a:solidFill>
                <a:latin typeface="FS Lucas Pro"/>
                <a:ea typeface="FS Lucas Pro"/>
                <a:cs typeface="FS Lucas Pro"/>
              </a:rPr>
              <a:t>Chine-collé</a:t>
            </a:r>
          </a:p>
        </p:txBody>
      </p:sp>
      <p:sp>
        <p:nvSpPr>
          <p:cNvPr id="26" name="Rectangle: Rounded Corners 25">
            <a:extLst>
              <a:ext uri="{FF2B5EF4-FFF2-40B4-BE49-F238E27FC236}">
                <a16:creationId xmlns:a16="http://schemas.microsoft.com/office/drawing/2014/main" id="{39F59616-68DB-3258-1CE8-42F9FBC6025C}"/>
              </a:ext>
            </a:extLst>
          </p:cNvPr>
          <p:cNvSpPr>
            <a:spLocks noGrp="1"/>
          </p:cNvSpPr>
          <p:nvPr/>
        </p:nvSpPr>
        <p:spPr>
          <a:xfrm>
            <a:off x="3112407" y="3321844"/>
            <a:ext cx="2228850" cy="371475"/>
          </a:xfrm>
          <a:prstGeom prst="roundRect">
            <a:avLst>
              <a:gd name="adj" fmla="val 19231"/>
            </a:avLst>
          </a:prstGeom>
          <a:solidFill>
            <a:srgbClr val="9ABC16"/>
          </a:solidFill>
          <a:ln w="0">
            <a:noFill/>
          </a:ln>
        </p:spPr>
        <p:txBody>
          <a:bodyPr/>
          <a:lstStyle/>
          <a:p>
            <a:endParaRPr lang="en-GB"/>
          </a:p>
        </p:txBody>
      </p:sp>
      <p:sp>
        <p:nvSpPr>
          <p:cNvPr id="28" name="Rectangle 27">
            <a:extLst>
              <a:ext uri="{FF2B5EF4-FFF2-40B4-BE49-F238E27FC236}">
                <a16:creationId xmlns:a16="http://schemas.microsoft.com/office/drawing/2014/main" id="{2851BEF6-D793-FF00-5E51-A9E4FC3CA346}"/>
              </a:ext>
            </a:extLst>
          </p:cNvPr>
          <p:cNvSpPr>
            <a:spLocks noGrp="1"/>
          </p:cNvSpPr>
          <p:nvPr/>
        </p:nvSpPr>
        <p:spPr>
          <a:xfrm>
            <a:off x="3226707" y="3390324"/>
            <a:ext cx="2000250" cy="178594"/>
          </a:xfrm>
          <a:prstGeom prst="rect">
            <a:avLst/>
          </a:prstGeom>
          <a:noFill/>
          <a:ln w="0">
            <a:noFill/>
          </a:ln>
        </p:spPr>
        <p:txBody>
          <a:bodyPr anchor="t">
            <a:noAutofit/>
          </a:bodyPr>
          <a:lstStyle/>
          <a:p>
            <a:pPr algn="l">
              <a:defRPr sz="1013" b="1">
                <a:solidFill>
                  <a:srgbClr val="FFFFFF"/>
                </a:solidFill>
                <a:latin typeface="FS Lucas Pro"/>
                <a:ea typeface="FS Lucas Pro"/>
                <a:cs typeface="FS Lucas Pro"/>
              </a:defRPr>
            </a:pPr>
            <a:r>
              <a:rPr b="1">
                <a:solidFill>
                  <a:srgbClr val="FFFFFF"/>
                </a:solidFill>
                <a:latin typeface="FS Lucas Pro"/>
                <a:ea typeface="FS Lucas Pro"/>
                <a:cs typeface="FS Lucas Pro"/>
              </a:rPr>
              <a:t>Split fountain rolling</a:t>
            </a:r>
          </a:p>
        </p:txBody>
      </p:sp>
      <p:sp>
        <p:nvSpPr>
          <p:cNvPr id="30" name="Rectangle: Rounded Corners 29">
            <a:extLst>
              <a:ext uri="{FF2B5EF4-FFF2-40B4-BE49-F238E27FC236}">
                <a16:creationId xmlns:a16="http://schemas.microsoft.com/office/drawing/2014/main" id="{5E27ED53-CB4C-A858-3227-C3118C47A48C}"/>
              </a:ext>
            </a:extLst>
          </p:cNvPr>
          <p:cNvSpPr>
            <a:spLocks noGrp="1"/>
          </p:cNvSpPr>
          <p:nvPr/>
        </p:nvSpPr>
        <p:spPr>
          <a:xfrm>
            <a:off x="683532" y="3836194"/>
            <a:ext cx="2228850" cy="371475"/>
          </a:xfrm>
          <a:prstGeom prst="roundRect">
            <a:avLst>
              <a:gd name="adj" fmla="val 19231"/>
            </a:avLst>
          </a:prstGeom>
          <a:solidFill>
            <a:srgbClr val="D50073"/>
          </a:solidFill>
          <a:ln w="0">
            <a:noFill/>
          </a:ln>
        </p:spPr>
        <p:txBody>
          <a:bodyPr/>
          <a:lstStyle/>
          <a:p>
            <a:endParaRPr lang="en-GB"/>
          </a:p>
        </p:txBody>
      </p:sp>
      <p:sp>
        <p:nvSpPr>
          <p:cNvPr id="32" name="Rectangle 31">
            <a:extLst>
              <a:ext uri="{FF2B5EF4-FFF2-40B4-BE49-F238E27FC236}">
                <a16:creationId xmlns:a16="http://schemas.microsoft.com/office/drawing/2014/main" id="{01C8A1CD-6590-BF85-149B-F17AB23FD4F0}"/>
              </a:ext>
            </a:extLst>
          </p:cNvPr>
          <p:cNvSpPr>
            <a:spLocks noGrp="1"/>
          </p:cNvSpPr>
          <p:nvPr/>
        </p:nvSpPr>
        <p:spPr>
          <a:xfrm>
            <a:off x="797832" y="3904674"/>
            <a:ext cx="2000250" cy="178594"/>
          </a:xfrm>
          <a:prstGeom prst="rect">
            <a:avLst/>
          </a:prstGeom>
          <a:noFill/>
          <a:ln w="0">
            <a:noFill/>
          </a:ln>
        </p:spPr>
        <p:txBody>
          <a:bodyPr anchor="t">
            <a:noAutofit/>
          </a:bodyPr>
          <a:lstStyle/>
          <a:p>
            <a:pPr algn="l">
              <a:defRPr sz="1013" b="1">
                <a:solidFill>
                  <a:srgbClr val="FFFFFF"/>
                </a:solidFill>
                <a:latin typeface="FS Lucas Pro"/>
                <a:ea typeface="FS Lucas Pro"/>
                <a:cs typeface="FS Lucas Pro"/>
              </a:defRPr>
            </a:pPr>
            <a:r>
              <a:rPr b="1">
                <a:solidFill>
                  <a:srgbClr val="FFFFFF"/>
                </a:solidFill>
                <a:latin typeface="FS Lucas Pro"/>
                <a:ea typeface="FS Lucas Pro"/>
                <a:cs typeface="FS Lucas Pro"/>
              </a:rPr>
              <a:t>Collage &amp; paper weaving</a:t>
            </a:r>
          </a:p>
        </p:txBody>
      </p:sp>
      <p:pic>
        <p:nvPicPr>
          <p:cNvPr id="34" name="Picture 33">
            <a:extLst>
              <a:ext uri="{FF2B5EF4-FFF2-40B4-BE49-F238E27FC236}">
                <a16:creationId xmlns:a16="http://schemas.microsoft.com/office/drawing/2014/main" id="{4A3C610D-1693-9D3B-EED1-D69860ECCB1B}"/>
              </a:ext>
            </a:extLst>
          </p:cNvPr>
          <p:cNvPicPr>
            <a:picLocks noChangeAspect="1"/>
          </p:cNvPicPr>
          <p:nvPr/>
        </p:nvPicPr>
        <p:blipFill>
          <a:blip r:embed="rId2"/>
          <a:stretch>
            <a:fillRect/>
          </a:stretch>
        </p:blipFill>
        <p:spPr>
          <a:xfrm>
            <a:off x="6222183" y="0"/>
            <a:ext cx="2921817" cy="5143500"/>
          </a:xfrm>
          <a:prstGeom prst="rect">
            <a:avLst/>
          </a:prstGeom>
        </p:spPr>
      </p:pic>
    </p:spTree>
    <p:extLst>
      <p:ext uri="{BB962C8B-B14F-4D97-AF65-F5344CB8AC3E}">
        <p14:creationId xmlns:p14="http://schemas.microsoft.com/office/powerpoint/2010/main" val="2792158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20A874C-6133-C4A2-82BC-BF9EDBA8B9A0}"/>
              </a:ext>
            </a:extLst>
          </p:cNvPr>
          <p:cNvSpPr>
            <a:spLocks noGrp="1"/>
          </p:cNvSpPr>
          <p:nvPr>
            <p:ph type="title"/>
          </p:nvPr>
        </p:nvSpPr>
        <p:spPr>
          <a:xfrm>
            <a:off x="402729" y="464820"/>
            <a:ext cx="2949575" cy="609237"/>
          </a:xfrm>
        </p:spPr>
        <p:txBody>
          <a:bodyPr/>
          <a:lstStyle/>
          <a:p>
            <a:pPr>
              <a:defRPr sz="2363" b="1">
                <a:solidFill>
                  <a:srgbClr val="FFFFFF"/>
                </a:solidFill>
                <a:latin typeface="FS Lucas Pro"/>
                <a:ea typeface="FS Lucas Pro"/>
                <a:cs typeface="FS Lucas Pro"/>
              </a:defRPr>
            </a:pPr>
            <a:r>
              <a:rPr lang="en-GB" b="1" dirty="0">
                <a:solidFill>
                  <a:srgbClr val="FFFFFF"/>
                </a:solidFill>
                <a:latin typeface="FS Lucas Pro"/>
                <a:ea typeface="FS Lucas Pro"/>
                <a:cs typeface="FS Lucas Pro"/>
              </a:rPr>
              <a:t>What you’ll need</a:t>
            </a:r>
          </a:p>
        </p:txBody>
      </p:sp>
      <p:sp>
        <p:nvSpPr>
          <p:cNvPr id="8" name="Text Placeholder 7">
            <a:extLst>
              <a:ext uri="{FF2B5EF4-FFF2-40B4-BE49-F238E27FC236}">
                <a16:creationId xmlns:a16="http://schemas.microsoft.com/office/drawing/2014/main" id="{9B4340DE-3D8A-FD37-0F11-519531E65359}"/>
              </a:ext>
            </a:extLst>
          </p:cNvPr>
          <p:cNvSpPr>
            <a:spLocks noGrp="1"/>
          </p:cNvSpPr>
          <p:nvPr>
            <p:ph type="body" sz="half" idx="2"/>
          </p:nvPr>
        </p:nvSpPr>
        <p:spPr>
          <a:xfrm>
            <a:off x="402730" y="1074057"/>
            <a:ext cx="2949575" cy="3538581"/>
          </a:xfrm>
        </p:spPr>
        <p:txBody>
          <a:bodyPr>
            <a:normAutofit/>
          </a:bodyPr>
          <a:lstStyle/>
          <a:p>
            <a:pPr>
              <a:defRPr sz="1294" b="0">
                <a:solidFill>
                  <a:srgbClr val="FFFFFF"/>
                </a:solidFill>
                <a:latin typeface="FS Lucas Pro"/>
                <a:ea typeface="FS Lucas Pro"/>
                <a:cs typeface="FS Lucas Pro"/>
              </a:defRPr>
            </a:pPr>
            <a:r>
              <a:rPr lang="en-GB" sz="1400" dirty="0">
                <a:solidFill>
                  <a:srgbClr val="FFFFFF"/>
                </a:solidFill>
                <a:latin typeface="FS Lucas Pro"/>
                <a:ea typeface="FS Lucas Pro"/>
                <a:cs typeface="FS Lucas Pro"/>
              </a:rPr>
              <a:t>Gather everything before you begin so inks, papers and plant references are ready for each process.</a:t>
            </a:r>
          </a:p>
          <a:p>
            <a:pPr>
              <a:defRPr sz="1294" b="0">
                <a:solidFill>
                  <a:srgbClr val="FFFFFF"/>
                </a:solidFill>
                <a:latin typeface="FS Lucas Pro"/>
                <a:ea typeface="FS Lucas Pro"/>
                <a:cs typeface="FS Lucas Pro"/>
              </a:defRPr>
            </a:pPr>
            <a:endParaRPr lang="en-GB" dirty="0">
              <a:solidFill>
                <a:srgbClr val="FFFFFF"/>
              </a:solidFill>
              <a:latin typeface="FS Lucas Pro"/>
              <a:ea typeface="FS Lucas Pro"/>
              <a:cs typeface="FS Lucas Pro"/>
            </a:endParaRPr>
          </a:p>
          <a:p>
            <a:pPr>
              <a:defRPr sz="1294" b="0">
                <a:solidFill>
                  <a:srgbClr val="FFFFFF"/>
                </a:solidFill>
                <a:latin typeface="FS Lucas Pro"/>
                <a:ea typeface="FS Lucas Pro"/>
                <a:cs typeface="FS Lucas Pro"/>
              </a:defRPr>
            </a:pPr>
            <a:endParaRPr lang="en-GB" dirty="0">
              <a:solidFill>
                <a:srgbClr val="FFFFFF"/>
              </a:solidFill>
              <a:latin typeface="FS Lucas Pro"/>
              <a:ea typeface="FS Lucas Pro"/>
              <a:cs typeface="FS Lucas Pro"/>
            </a:endParaRPr>
          </a:p>
          <a:p>
            <a:pPr>
              <a:defRPr sz="1294" b="0">
                <a:solidFill>
                  <a:srgbClr val="FFFFFF"/>
                </a:solidFill>
                <a:latin typeface="FS Lucas Pro"/>
                <a:ea typeface="FS Lucas Pro"/>
                <a:cs typeface="FS Lucas Pro"/>
              </a:defRPr>
            </a:pPr>
            <a:endParaRPr lang="en-GB" dirty="0">
              <a:solidFill>
                <a:srgbClr val="FFFFFF"/>
              </a:solidFill>
              <a:latin typeface="FS Lucas Pro"/>
              <a:ea typeface="FS Lucas Pro"/>
              <a:cs typeface="FS Lucas Pro"/>
            </a:endParaRPr>
          </a:p>
          <a:p>
            <a:pPr>
              <a:defRPr sz="1294" b="0">
                <a:solidFill>
                  <a:srgbClr val="FFFFFF"/>
                </a:solidFill>
                <a:latin typeface="FS Lucas Pro"/>
                <a:ea typeface="FS Lucas Pro"/>
                <a:cs typeface="FS Lucas Pro"/>
              </a:defRPr>
            </a:pPr>
            <a:endParaRPr lang="en-GB" dirty="0">
              <a:solidFill>
                <a:srgbClr val="FFFFFF"/>
              </a:solidFill>
              <a:latin typeface="FS Lucas Pro"/>
              <a:ea typeface="FS Lucas Pro"/>
              <a:cs typeface="FS Lucas Pro"/>
            </a:endParaRPr>
          </a:p>
          <a:p>
            <a:pPr>
              <a:defRPr sz="1294" b="0">
                <a:solidFill>
                  <a:srgbClr val="FFFFFF"/>
                </a:solidFill>
                <a:latin typeface="FS Lucas Pro"/>
                <a:ea typeface="FS Lucas Pro"/>
                <a:cs typeface="FS Lucas Pro"/>
              </a:defRPr>
            </a:pPr>
            <a:r>
              <a:rPr lang="en-GB" sz="1400" dirty="0">
                <a:solidFill>
                  <a:srgbClr val="FFFFFF"/>
                </a:solidFill>
                <a:latin typeface="FS Lucas Pro"/>
                <a:ea typeface="FS Lucas Pro"/>
                <a:cs typeface="FS Lucas Pro"/>
              </a:rPr>
              <a:t>Choose a colour palette that gives you both vivid focal points and quieter areas of contrast.</a:t>
            </a:r>
          </a:p>
          <a:p>
            <a:pPr>
              <a:defRPr sz="1294" b="0">
                <a:solidFill>
                  <a:srgbClr val="FFFFFF"/>
                </a:solidFill>
                <a:latin typeface="FS Lucas Pro"/>
                <a:ea typeface="FS Lucas Pro"/>
                <a:cs typeface="FS Lucas Pro"/>
              </a:defRPr>
            </a:pPr>
            <a:endParaRPr lang="en-GB" dirty="0">
              <a:solidFill>
                <a:srgbClr val="FFFFFF"/>
              </a:solidFill>
              <a:latin typeface="FS Lucas Pro"/>
              <a:ea typeface="FS Lucas Pro"/>
              <a:cs typeface="FS Lucas Pro"/>
            </a:endParaRPr>
          </a:p>
          <a:p>
            <a:pPr>
              <a:defRPr sz="1294" b="0">
                <a:solidFill>
                  <a:srgbClr val="FFFFFF"/>
                </a:solidFill>
                <a:latin typeface="FS Lucas Pro"/>
                <a:ea typeface="FS Lucas Pro"/>
                <a:cs typeface="FS Lucas Pro"/>
              </a:defRPr>
            </a:pPr>
            <a:endParaRPr lang="en-GB" dirty="0">
              <a:solidFill>
                <a:srgbClr val="FFFFFF"/>
              </a:solidFill>
              <a:latin typeface="FS Lucas Pro"/>
              <a:ea typeface="FS Lucas Pro"/>
              <a:cs typeface="FS Lucas Pro"/>
            </a:endParaRPr>
          </a:p>
          <a:p>
            <a:pPr>
              <a:defRPr sz="1294" b="0">
                <a:solidFill>
                  <a:srgbClr val="FFFFFF"/>
                </a:solidFill>
                <a:latin typeface="FS Lucas Pro"/>
                <a:ea typeface="FS Lucas Pro"/>
                <a:cs typeface="FS Lucas Pro"/>
              </a:defRPr>
            </a:pPr>
            <a:endParaRPr lang="en-GB" dirty="0">
              <a:solidFill>
                <a:srgbClr val="FFFFFF"/>
              </a:solidFill>
              <a:latin typeface="FS Lucas Pro"/>
              <a:ea typeface="FS Lucas Pro"/>
              <a:cs typeface="FS Lucas Pro"/>
            </a:endParaRPr>
          </a:p>
        </p:txBody>
      </p:sp>
      <p:sp>
        <p:nvSpPr>
          <p:cNvPr id="5" name="Slide Number Placeholder 4">
            <a:extLst>
              <a:ext uri="{FF2B5EF4-FFF2-40B4-BE49-F238E27FC236}">
                <a16:creationId xmlns:a16="http://schemas.microsoft.com/office/drawing/2014/main" id="{84819B95-974E-F80A-3A0A-2BE7E272D0FC}"/>
              </a:ext>
            </a:extLst>
          </p:cNvPr>
          <p:cNvSpPr>
            <a:spLocks noGrp="1"/>
          </p:cNvSpPr>
          <p:nvPr>
            <p:ph type="sldNum" sz="quarter" idx="12"/>
          </p:nvPr>
        </p:nvSpPr>
        <p:spPr/>
        <p:txBody>
          <a:bodyPr/>
          <a:lstStyle/>
          <a:p>
            <a:fld id="{ED7B7F88-4EF6-4ACB-82FB-FDF7BB78141D}" type="slidenum">
              <a:rPr lang="en-GB" smtClean="0"/>
              <a:t>3</a:t>
            </a:fld>
            <a:endParaRPr lang="en-GB"/>
          </a:p>
        </p:txBody>
      </p:sp>
      <p:cxnSp>
        <p:nvCxnSpPr>
          <p:cNvPr id="3" name="Straight Connector 2">
            <a:extLst>
              <a:ext uri="{FF2B5EF4-FFF2-40B4-BE49-F238E27FC236}">
                <a16:creationId xmlns:a16="http://schemas.microsoft.com/office/drawing/2014/main" id="{4617918C-C249-27F6-8652-510BAF997BFE}"/>
              </a:ext>
            </a:extLst>
          </p:cNvPr>
          <p:cNvCxnSpPr/>
          <p:nvPr/>
        </p:nvCxnSpPr>
        <p:spPr>
          <a:xfrm>
            <a:off x="515257" y="2061029"/>
            <a:ext cx="2677886" cy="0"/>
          </a:xfrm>
          <a:prstGeom prst="line">
            <a:avLst/>
          </a:prstGeom>
          <a:ln w="57150">
            <a:solidFill>
              <a:srgbClr val="96B522"/>
            </a:solidFill>
          </a:ln>
        </p:spPr>
        <p:style>
          <a:lnRef idx="1">
            <a:schemeClr val="accent1"/>
          </a:lnRef>
          <a:fillRef idx="0">
            <a:schemeClr val="accent1"/>
          </a:fillRef>
          <a:effectRef idx="0">
            <a:schemeClr val="accent1"/>
          </a:effectRef>
          <a:fontRef idx="minor">
            <a:schemeClr val="tx1"/>
          </a:fontRef>
        </p:style>
      </p:cxnSp>
      <p:sp>
        <p:nvSpPr>
          <p:cNvPr id="9" name="Rectangle: Rounded Corners 8">
            <a:extLst>
              <a:ext uri="{FF2B5EF4-FFF2-40B4-BE49-F238E27FC236}">
                <a16:creationId xmlns:a16="http://schemas.microsoft.com/office/drawing/2014/main" id="{A73C7A0B-E279-7159-B70E-AE02F814816D}"/>
              </a:ext>
            </a:extLst>
          </p:cNvPr>
          <p:cNvSpPr>
            <a:spLocks noGrp="1"/>
          </p:cNvSpPr>
          <p:nvPr/>
        </p:nvSpPr>
        <p:spPr>
          <a:xfrm>
            <a:off x="4074545" y="948077"/>
            <a:ext cx="85725" cy="285750"/>
          </a:xfrm>
          <a:prstGeom prst="roundRect">
            <a:avLst>
              <a:gd name="adj" fmla="val 33333"/>
            </a:avLst>
          </a:prstGeom>
          <a:solidFill>
            <a:srgbClr val="D50073"/>
          </a:solidFill>
          <a:ln w="0">
            <a:noFill/>
          </a:ln>
        </p:spPr>
        <p:txBody>
          <a:bodyPr/>
          <a:lstStyle/>
          <a:p>
            <a:endParaRPr lang="en-GB"/>
          </a:p>
        </p:txBody>
      </p:sp>
      <p:sp>
        <p:nvSpPr>
          <p:cNvPr id="11" name="Rectangle 10">
            <a:extLst>
              <a:ext uri="{FF2B5EF4-FFF2-40B4-BE49-F238E27FC236}">
                <a16:creationId xmlns:a16="http://schemas.microsoft.com/office/drawing/2014/main" id="{DDC9F515-6C3E-91F4-BB82-336A7F27F22E}"/>
              </a:ext>
            </a:extLst>
          </p:cNvPr>
          <p:cNvSpPr>
            <a:spLocks noGrp="1"/>
          </p:cNvSpPr>
          <p:nvPr/>
        </p:nvSpPr>
        <p:spPr>
          <a:xfrm>
            <a:off x="4281714" y="933790"/>
            <a:ext cx="2178844" cy="364331"/>
          </a:xfrm>
          <a:prstGeom prst="rect">
            <a:avLst/>
          </a:prstGeom>
          <a:noFill/>
          <a:ln w="0">
            <a:noFill/>
          </a:ln>
        </p:spPr>
        <p:txBody>
          <a:bodyPr anchor="t">
            <a:normAutofit/>
          </a:bodyPr>
          <a:lstStyle/>
          <a:p>
            <a:pPr algn="l">
              <a:defRPr sz="1069" b="1">
                <a:solidFill>
                  <a:srgbClr val="111111"/>
                </a:solidFill>
                <a:latin typeface="FS Lucas Pro"/>
                <a:ea typeface="FS Lucas Pro"/>
                <a:cs typeface="FS Lucas Pro"/>
              </a:defRPr>
            </a:pPr>
            <a:r>
              <a:rPr b="1" dirty="0" err="1">
                <a:solidFill>
                  <a:srgbClr val="111111"/>
                </a:solidFill>
                <a:latin typeface="FS Lucas Pro"/>
                <a:ea typeface="FS Lucas Pro"/>
                <a:cs typeface="FS Lucas Pro"/>
              </a:rPr>
              <a:t>Monoprinting</a:t>
            </a:r>
            <a:r>
              <a:rPr b="1" dirty="0">
                <a:solidFill>
                  <a:srgbClr val="111111"/>
                </a:solidFill>
                <a:latin typeface="FS Lucas Pro"/>
                <a:ea typeface="FS Lucas Pro"/>
                <a:cs typeface="FS Lucas Pro"/>
              </a:rPr>
              <a:t> plate</a:t>
            </a:r>
          </a:p>
        </p:txBody>
      </p:sp>
      <p:sp>
        <p:nvSpPr>
          <p:cNvPr id="13" name="Rectangle: Rounded Corners 12">
            <a:extLst>
              <a:ext uri="{FF2B5EF4-FFF2-40B4-BE49-F238E27FC236}">
                <a16:creationId xmlns:a16="http://schemas.microsoft.com/office/drawing/2014/main" id="{F0C9A6CA-8AB0-6E4F-0CA2-FC1AD99FFCF1}"/>
              </a:ext>
            </a:extLst>
          </p:cNvPr>
          <p:cNvSpPr>
            <a:spLocks noGrp="1"/>
          </p:cNvSpPr>
          <p:nvPr/>
        </p:nvSpPr>
        <p:spPr>
          <a:xfrm>
            <a:off x="6507845" y="948077"/>
            <a:ext cx="85725" cy="285750"/>
          </a:xfrm>
          <a:prstGeom prst="roundRect">
            <a:avLst>
              <a:gd name="adj" fmla="val 33333"/>
            </a:avLst>
          </a:prstGeom>
          <a:solidFill>
            <a:srgbClr val="00A99D"/>
          </a:solidFill>
          <a:ln w="0">
            <a:noFill/>
          </a:ln>
        </p:spPr>
        <p:txBody>
          <a:bodyPr/>
          <a:lstStyle/>
          <a:p>
            <a:endParaRPr lang="en-GB"/>
          </a:p>
        </p:txBody>
      </p:sp>
      <p:sp>
        <p:nvSpPr>
          <p:cNvPr id="15" name="Rectangle 14">
            <a:extLst>
              <a:ext uri="{FF2B5EF4-FFF2-40B4-BE49-F238E27FC236}">
                <a16:creationId xmlns:a16="http://schemas.microsoft.com/office/drawing/2014/main" id="{CD0DA672-7D04-8F11-624D-6F7BE602655A}"/>
              </a:ext>
            </a:extLst>
          </p:cNvPr>
          <p:cNvSpPr>
            <a:spLocks noGrp="1"/>
          </p:cNvSpPr>
          <p:nvPr/>
        </p:nvSpPr>
        <p:spPr>
          <a:xfrm>
            <a:off x="6715014" y="933790"/>
            <a:ext cx="2178844" cy="364331"/>
          </a:xfrm>
          <a:prstGeom prst="rect">
            <a:avLst/>
          </a:prstGeom>
          <a:noFill/>
          <a:ln w="0">
            <a:noFill/>
          </a:ln>
        </p:spPr>
        <p:txBody>
          <a:bodyPr anchor="t">
            <a:normAutofit fontScale="97784"/>
          </a:bodyPr>
          <a:lstStyle/>
          <a:p>
            <a:pPr algn="l">
              <a:defRPr sz="1069" b="1">
                <a:solidFill>
                  <a:srgbClr val="111111"/>
                </a:solidFill>
                <a:latin typeface="FS Lucas Pro"/>
                <a:ea typeface="FS Lucas Pro"/>
                <a:cs typeface="FS Lucas Pro"/>
              </a:defRPr>
            </a:pPr>
            <a:r>
              <a:rPr b="1">
                <a:solidFill>
                  <a:srgbClr val="111111"/>
                </a:solidFill>
                <a:latin typeface="FS Lucas Pro"/>
                <a:ea typeface="FS Lucas Pro"/>
                <a:cs typeface="FS Lucas Pro"/>
              </a:rPr>
              <a:t>Watercolour block-printing inks</a:t>
            </a:r>
          </a:p>
        </p:txBody>
      </p:sp>
      <p:sp>
        <p:nvSpPr>
          <p:cNvPr id="17" name="Rectangle: Rounded Corners 16">
            <a:extLst>
              <a:ext uri="{FF2B5EF4-FFF2-40B4-BE49-F238E27FC236}">
                <a16:creationId xmlns:a16="http://schemas.microsoft.com/office/drawing/2014/main" id="{A98A6FDA-C9A0-9212-4768-80260671CBD4}"/>
              </a:ext>
            </a:extLst>
          </p:cNvPr>
          <p:cNvSpPr>
            <a:spLocks noGrp="1"/>
          </p:cNvSpPr>
          <p:nvPr/>
        </p:nvSpPr>
        <p:spPr>
          <a:xfrm>
            <a:off x="4074545" y="1562440"/>
            <a:ext cx="85725" cy="285750"/>
          </a:xfrm>
          <a:prstGeom prst="roundRect">
            <a:avLst>
              <a:gd name="adj" fmla="val 33333"/>
            </a:avLst>
          </a:prstGeom>
          <a:solidFill>
            <a:srgbClr val="9ABC16"/>
          </a:solidFill>
          <a:ln w="0">
            <a:noFill/>
          </a:ln>
        </p:spPr>
        <p:txBody>
          <a:bodyPr/>
          <a:lstStyle/>
          <a:p>
            <a:endParaRPr lang="en-GB"/>
          </a:p>
        </p:txBody>
      </p:sp>
      <p:sp>
        <p:nvSpPr>
          <p:cNvPr id="19" name="Rectangle 18">
            <a:extLst>
              <a:ext uri="{FF2B5EF4-FFF2-40B4-BE49-F238E27FC236}">
                <a16:creationId xmlns:a16="http://schemas.microsoft.com/office/drawing/2014/main" id="{C7EE0E0D-3CD4-E3BC-6937-A5B54B5BC643}"/>
              </a:ext>
            </a:extLst>
          </p:cNvPr>
          <p:cNvSpPr>
            <a:spLocks noGrp="1"/>
          </p:cNvSpPr>
          <p:nvPr/>
        </p:nvSpPr>
        <p:spPr>
          <a:xfrm>
            <a:off x="4281714" y="1548152"/>
            <a:ext cx="2178844" cy="364331"/>
          </a:xfrm>
          <a:prstGeom prst="rect">
            <a:avLst/>
          </a:prstGeom>
          <a:noFill/>
          <a:ln w="0">
            <a:noFill/>
          </a:ln>
        </p:spPr>
        <p:txBody>
          <a:bodyPr anchor="t">
            <a:normAutofit/>
          </a:bodyPr>
          <a:lstStyle/>
          <a:p>
            <a:pPr algn="l">
              <a:defRPr sz="1069" b="1">
                <a:solidFill>
                  <a:srgbClr val="111111"/>
                </a:solidFill>
                <a:latin typeface="FS Lucas Pro"/>
                <a:ea typeface="FS Lucas Pro"/>
                <a:cs typeface="FS Lucas Pro"/>
              </a:defRPr>
            </a:pPr>
            <a:r>
              <a:rPr b="1">
                <a:solidFill>
                  <a:srgbClr val="111111"/>
                </a:solidFill>
                <a:latin typeface="FS Lucas Pro"/>
                <a:ea typeface="FS Lucas Pro"/>
                <a:cs typeface="FS Lucas Pro"/>
              </a:rPr>
              <a:t>Roller</a:t>
            </a:r>
          </a:p>
        </p:txBody>
      </p:sp>
      <p:sp>
        <p:nvSpPr>
          <p:cNvPr id="21" name="Rectangle: Rounded Corners 20">
            <a:extLst>
              <a:ext uri="{FF2B5EF4-FFF2-40B4-BE49-F238E27FC236}">
                <a16:creationId xmlns:a16="http://schemas.microsoft.com/office/drawing/2014/main" id="{24A94451-3B38-56A1-66E1-23D5C19457BB}"/>
              </a:ext>
            </a:extLst>
          </p:cNvPr>
          <p:cNvSpPr>
            <a:spLocks noGrp="1"/>
          </p:cNvSpPr>
          <p:nvPr/>
        </p:nvSpPr>
        <p:spPr>
          <a:xfrm>
            <a:off x="6507845" y="1562440"/>
            <a:ext cx="85725" cy="285750"/>
          </a:xfrm>
          <a:prstGeom prst="roundRect">
            <a:avLst>
              <a:gd name="adj" fmla="val 33333"/>
            </a:avLst>
          </a:prstGeom>
          <a:solidFill>
            <a:srgbClr val="D50073"/>
          </a:solidFill>
          <a:ln w="0">
            <a:noFill/>
          </a:ln>
        </p:spPr>
        <p:txBody>
          <a:bodyPr/>
          <a:lstStyle/>
          <a:p>
            <a:endParaRPr lang="en-GB"/>
          </a:p>
        </p:txBody>
      </p:sp>
      <p:sp>
        <p:nvSpPr>
          <p:cNvPr id="23" name="Rectangle 22">
            <a:extLst>
              <a:ext uri="{FF2B5EF4-FFF2-40B4-BE49-F238E27FC236}">
                <a16:creationId xmlns:a16="http://schemas.microsoft.com/office/drawing/2014/main" id="{DA62CF54-1EC6-5160-033F-3882184FE81C}"/>
              </a:ext>
            </a:extLst>
          </p:cNvPr>
          <p:cNvSpPr>
            <a:spLocks noGrp="1"/>
          </p:cNvSpPr>
          <p:nvPr/>
        </p:nvSpPr>
        <p:spPr>
          <a:xfrm>
            <a:off x="6715014" y="1548152"/>
            <a:ext cx="2178844" cy="364331"/>
          </a:xfrm>
          <a:prstGeom prst="rect">
            <a:avLst/>
          </a:prstGeom>
          <a:noFill/>
          <a:ln w="0">
            <a:noFill/>
          </a:ln>
        </p:spPr>
        <p:txBody>
          <a:bodyPr anchor="t">
            <a:normAutofit/>
          </a:bodyPr>
          <a:lstStyle/>
          <a:p>
            <a:pPr algn="l">
              <a:defRPr sz="1069" b="1">
                <a:solidFill>
                  <a:srgbClr val="111111"/>
                </a:solidFill>
                <a:latin typeface="FS Lucas Pro"/>
                <a:ea typeface="FS Lucas Pro"/>
                <a:cs typeface="FS Lucas Pro"/>
              </a:defRPr>
            </a:pPr>
            <a:r>
              <a:rPr b="1">
                <a:solidFill>
                  <a:srgbClr val="111111"/>
                </a:solidFill>
                <a:latin typeface="FS Lucas Pro"/>
                <a:ea typeface="FS Lucas Pro"/>
                <a:cs typeface="FS Lucas Pro"/>
              </a:rPr>
              <a:t>Cartridge paper</a:t>
            </a:r>
          </a:p>
        </p:txBody>
      </p:sp>
      <p:sp>
        <p:nvSpPr>
          <p:cNvPr id="25" name="Rectangle: Rounded Corners 24">
            <a:extLst>
              <a:ext uri="{FF2B5EF4-FFF2-40B4-BE49-F238E27FC236}">
                <a16:creationId xmlns:a16="http://schemas.microsoft.com/office/drawing/2014/main" id="{44FDE181-8BFD-5B0D-B2C4-167036647E00}"/>
              </a:ext>
            </a:extLst>
          </p:cNvPr>
          <p:cNvSpPr>
            <a:spLocks noGrp="1"/>
          </p:cNvSpPr>
          <p:nvPr/>
        </p:nvSpPr>
        <p:spPr>
          <a:xfrm>
            <a:off x="4074545" y="2176802"/>
            <a:ext cx="85725" cy="285750"/>
          </a:xfrm>
          <a:prstGeom prst="roundRect">
            <a:avLst>
              <a:gd name="adj" fmla="val 33333"/>
            </a:avLst>
          </a:prstGeom>
          <a:solidFill>
            <a:srgbClr val="00A99D"/>
          </a:solidFill>
          <a:ln w="0">
            <a:noFill/>
          </a:ln>
        </p:spPr>
        <p:txBody>
          <a:bodyPr/>
          <a:lstStyle/>
          <a:p>
            <a:endParaRPr lang="en-GB"/>
          </a:p>
        </p:txBody>
      </p:sp>
      <p:sp>
        <p:nvSpPr>
          <p:cNvPr id="27" name="Rectangle 26">
            <a:extLst>
              <a:ext uri="{FF2B5EF4-FFF2-40B4-BE49-F238E27FC236}">
                <a16:creationId xmlns:a16="http://schemas.microsoft.com/office/drawing/2014/main" id="{7B04DFE7-4C4D-0070-8227-F4B13082FC07}"/>
              </a:ext>
            </a:extLst>
          </p:cNvPr>
          <p:cNvSpPr>
            <a:spLocks noGrp="1"/>
          </p:cNvSpPr>
          <p:nvPr/>
        </p:nvSpPr>
        <p:spPr>
          <a:xfrm>
            <a:off x="4281714" y="2162515"/>
            <a:ext cx="2178844" cy="364331"/>
          </a:xfrm>
          <a:prstGeom prst="rect">
            <a:avLst/>
          </a:prstGeom>
          <a:noFill/>
          <a:ln w="0">
            <a:noFill/>
          </a:ln>
        </p:spPr>
        <p:txBody>
          <a:bodyPr anchor="t">
            <a:normAutofit fontScale="96690"/>
          </a:bodyPr>
          <a:lstStyle/>
          <a:p>
            <a:pPr algn="l">
              <a:defRPr sz="1069" b="1">
                <a:solidFill>
                  <a:srgbClr val="111111"/>
                </a:solidFill>
                <a:latin typeface="FS Lucas Pro"/>
                <a:ea typeface="FS Lucas Pro"/>
                <a:cs typeface="FS Lucas Pro"/>
              </a:defRPr>
            </a:pPr>
            <a:r>
              <a:rPr b="1">
                <a:solidFill>
                  <a:srgbClr val="111111"/>
                </a:solidFill>
                <a:latin typeface="FS Lucas Pro"/>
                <a:ea typeface="FS Lucas Pro"/>
                <a:cs typeface="FS Lucas Pro"/>
              </a:rPr>
              <a:t>Brushes and mark-making tools</a:t>
            </a:r>
          </a:p>
        </p:txBody>
      </p:sp>
      <p:sp>
        <p:nvSpPr>
          <p:cNvPr id="29" name="Rectangle: Rounded Corners 28">
            <a:extLst>
              <a:ext uri="{FF2B5EF4-FFF2-40B4-BE49-F238E27FC236}">
                <a16:creationId xmlns:a16="http://schemas.microsoft.com/office/drawing/2014/main" id="{7392E9C7-0900-E7F5-9497-027055F1283B}"/>
              </a:ext>
            </a:extLst>
          </p:cNvPr>
          <p:cNvSpPr>
            <a:spLocks noGrp="1"/>
          </p:cNvSpPr>
          <p:nvPr/>
        </p:nvSpPr>
        <p:spPr>
          <a:xfrm>
            <a:off x="6507845" y="2176802"/>
            <a:ext cx="85725" cy="285750"/>
          </a:xfrm>
          <a:prstGeom prst="roundRect">
            <a:avLst>
              <a:gd name="adj" fmla="val 33333"/>
            </a:avLst>
          </a:prstGeom>
          <a:solidFill>
            <a:srgbClr val="9ABC16"/>
          </a:solidFill>
          <a:ln w="0">
            <a:noFill/>
          </a:ln>
        </p:spPr>
        <p:txBody>
          <a:bodyPr/>
          <a:lstStyle/>
          <a:p>
            <a:endParaRPr lang="en-GB"/>
          </a:p>
        </p:txBody>
      </p:sp>
      <p:sp>
        <p:nvSpPr>
          <p:cNvPr id="31" name="Rectangle 30">
            <a:extLst>
              <a:ext uri="{FF2B5EF4-FFF2-40B4-BE49-F238E27FC236}">
                <a16:creationId xmlns:a16="http://schemas.microsoft.com/office/drawing/2014/main" id="{AE88C1BF-C54B-B1C2-957B-3695A6A304B3}"/>
              </a:ext>
            </a:extLst>
          </p:cNvPr>
          <p:cNvSpPr>
            <a:spLocks noGrp="1"/>
          </p:cNvSpPr>
          <p:nvPr/>
        </p:nvSpPr>
        <p:spPr>
          <a:xfrm>
            <a:off x="6715014" y="2162515"/>
            <a:ext cx="2178844" cy="364331"/>
          </a:xfrm>
          <a:prstGeom prst="rect">
            <a:avLst/>
          </a:prstGeom>
          <a:noFill/>
          <a:ln w="0">
            <a:noFill/>
          </a:ln>
        </p:spPr>
        <p:txBody>
          <a:bodyPr anchor="t">
            <a:noAutofit/>
          </a:bodyPr>
          <a:lstStyle/>
          <a:p>
            <a:pPr algn="l">
              <a:defRPr sz="1069" b="1">
                <a:solidFill>
                  <a:srgbClr val="111111"/>
                </a:solidFill>
                <a:latin typeface="FS Lucas Pro"/>
                <a:ea typeface="FS Lucas Pro"/>
                <a:cs typeface="FS Lucas Pro"/>
              </a:defRPr>
            </a:pPr>
            <a:r>
              <a:rPr b="1">
                <a:solidFill>
                  <a:srgbClr val="111111"/>
                </a:solidFill>
                <a:latin typeface="FS Lucas Pro"/>
                <a:ea typeface="FS Lucas Pro"/>
                <a:cs typeface="FS Lucas Pro"/>
              </a:rPr>
              <a:t>Plants, flowers or reference images</a:t>
            </a:r>
          </a:p>
        </p:txBody>
      </p:sp>
      <p:sp>
        <p:nvSpPr>
          <p:cNvPr id="33" name="Rectangle: Rounded Corners 32">
            <a:extLst>
              <a:ext uri="{FF2B5EF4-FFF2-40B4-BE49-F238E27FC236}">
                <a16:creationId xmlns:a16="http://schemas.microsoft.com/office/drawing/2014/main" id="{5474D2F4-AB37-BC74-476F-F921B1EEB0C5}"/>
              </a:ext>
            </a:extLst>
          </p:cNvPr>
          <p:cNvSpPr>
            <a:spLocks noGrp="1"/>
          </p:cNvSpPr>
          <p:nvPr/>
        </p:nvSpPr>
        <p:spPr>
          <a:xfrm>
            <a:off x="4074545" y="2791165"/>
            <a:ext cx="85725" cy="285750"/>
          </a:xfrm>
          <a:prstGeom prst="roundRect">
            <a:avLst>
              <a:gd name="adj" fmla="val 33333"/>
            </a:avLst>
          </a:prstGeom>
          <a:solidFill>
            <a:srgbClr val="D50073"/>
          </a:solidFill>
          <a:ln w="0">
            <a:noFill/>
          </a:ln>
        </p:spPr>
        <p:txBody>
          <a:bodyPr/>
          <a:lstStyle/>
          <a:p>
            <a:endParaRPr lang="en-GB"/>
          </a:p>
        </p:txBody>
      </p:sp>
      <p:sp>
        <p:nvSpPr>
          <p:cNvPr id="35" name="Rectangle 34">
            <a:extLst>
              <a:ext uri="{FF2B5EF4-FFF2-40B4-BE49-F238E27FC236}">
                <a16:creationId xmlns:a16="http://schemas.microsoft.com/office/drawing/2014/main" id="{A3B8DE02-9031-CCAE-0B3F-864F90DCB622}"/>
              </a:ext>
            </a:extLst>
          </p:cNvPr>
          <p:cNvSpPr>
            <a:spLocks noGrp="1"/>
          </p:cNvSpPr>
          <p:nvPr/>
        </p:nvSpPr>
        <p:spPr>
          <a:xfrm>
            <a:off x="4281714" y="2776877"/>
            <a:ext cx="2178844" cy="364331"/>
          </a:xfrm>
          <a:prstGeom prst="rect">
            <a:avLst/>
          </a:prstGeom>
          <a:noFill/>
          <a:ln w="0">
            <a:noFill/>
          </a:ln>
        </p:spPr>
        <p:txBody>
          <a:bodyPr anchor="t">
            <a:normAutofit/>
          </a:bodyPr>
          <a:lstStyle/>
          <a:p>
            <a:pPr algn="l">
              <a:defRPr sz="1069" b="1">
                <a:solidFill>
                  <a:srgbClr val="111111"/>
                </a:solidFill>
                <a:latin typeface="FS Lucas Pro"/>
                <a:ea typeface="FS Lucas Pro"/>
                <a:cs typeface="FS Lucas Pro"/>
              </a:defRPr>
            </a:pPr>
            <a:r>
              <a:rPr b="1">
                <a:solidFill>
                  <a:srgbClr val="111111"/>
                </a:solidFill>
                <a:latin typeface="FS Lucas Pro"/>
                <a:ea typeface="FS Lucas Pro"/>
                <a:cs typeface="FS Lucas Pro"/>
              </a:rPr>
              <a:t>Vase photograph or image</a:t>
            </a:r>
          </a:p>
        </p:txBody>
      </p:sp>
      <p:sp>
        <p:nvSpPr>
          <p:cNvPr id="37" name="Rectangle: Rounded Corners 36">
            <a:extLst>
              <a:ext uri="{FF2B5EF4-FFF2-40B4-BE49-F238E27FC236}">
                <a16:creationId xmlns:a16="http://schemas.microsoft.com/office/drawing/2014/main" id="{F9F2ACA7-CB17-186A-93A6-3D4198A2D580}"/>
              </a:ext>
            </a:extLst>
          </p:cNvPr>
          <p:cNvSpPr>
            <a:spLocks noGrp="1"/>
          </p:cNvSpPr>
          <p:nvPr/>
        </p:nvSpPr>
        <p:spPr>
          <a:xfrm>
            <a:off x="6507845" y="2791165"/>
            <a:ext cx="85725" cy="285750"/>
          </a:xfrm>
          <a:prstGeom prst="roundRect">
            <a:avLst>
              <a:gd name="adj" fmla="val 33333"/>
            </a:avLst>
          </a:prstGeom>
          <a:solidFill>
            <a:srgbClr val="00A99D"/>
          </a:solidFill>
          <a:ln w="0">
            <a:noFill/>
          </a:ln>
        </p:spPr>
        <p:txBody>
          <a:bodyPr/>
          <a:lstStyle/>
          <a:p>
            <a:endParaRPr lang="en-GB"/>
          </a:p>
        </p:txBody>
      </p:sp>
      <p:sp>
        <p:nvSpPr>
          <p:cNvPr id="39" name="Rectangle 38">
            <a:extLst>
              <a:ext uri="{FF2B5EF4-FFF2-40B4-BE49-F238E27FC236}">
                <a16:creationId xmlns:a16="http://schemas.microsoft.com/office/drawing/2014/main" id="{A1968836-D58B-68C4-78A1-4E8C9FA15D9A}"/>
              </a:ext>
            </a:extLst>
          </p:cNvPr>
          <p:cNvSpPr>
            <a:spLocks noGrp="1"/>
          </p:cNvSpPr>
          <p:nvPr/>
        </p:nvSpPr>
        <p:spPr>
          <a:xfrm>
            <a:off x="6715014" y="2776877"/>
            <a:ext cx="2178844" cy="364331"/>
          </a:xfrm>
          <a:prstGeom prst="rect">
            <a:avLst/>
          </a:prstGeom>
          <a:noFill/>
          <a:ln w="0">
            <a:noFill/>
          </a:ln>
        </p:spPr>
        <p:txBody>
          <a:bodyPr anchor="t">
            <a:normAutofit/>
          </a:bodyPr>
          <a:lstStyle/>
          <a:p>
            <a:pPr algn="l">
              <a:defRPr sz="1069" b="1">
                <a:solidFill>
                  <a:srgbClr val="111111"/>
                </a:solidFill>
                <a:latin typeface="FS Lucas Pro"/>
                <a:ea typeface="FS Lucas Pro"/>
                <a:cs typeface="FS Lucas Pro"/>
              </a:defRPr>
            </a:pPr>
            <a:r>
              <a:rPr b="1">
                <a:solidFill>
                  <a:srgbClr val="111111"/>
                </a:solidFill>
                <a:latin typeface="FS Lucas Pro"/>
                <a:ea typeface="FS Lucas Pro"/>
                <a:cs typeface="FS Lucas Pro"/>
              </a:rPr>
              <a:t>Coloured tissue paper</a:t>
            </a:r>
          </a:p>
        </p:txBody>
      </p:sp>
      <p:sp>
        <p:nvSpPr>
          <p:cNvPr id="41" name="Rectangle: Rounded Corners 40">
            <a:extLst>
              <a:ext uri="{FF2B5EF4-FFF2-40B4-BE49-F238E27FC236}">
                <a16:creationId xmlns:a16="http://schemas.microsoft.com/office/drawing/2014/main" id="{6A98057D-EFF5-9AE7-B96C-D01C9612AF1B}"/>
              </a:ext>
            </a:extLst>
          </p:cNvPr>
          <p:cNvSpPr>
            <a:spLocks noGrp="1"/>
          </p:cNvSpPr>
          <p:nvPr/>
        </p:nvSpPr>
        <p:spPr>
          <a:xfrm>
            <a:off x="4074545" y="3405527"/>
            <a:ext cx="85725" cy="285750"/>
          </a:xfrm>
          <a:prstGeom prst="roundRect">
            <a:avLst>
              <a:gd name="adj" fmla="val 33333"/>
            </a:avLst>
          </a:prstGeom>
          <a:solidFill>
            <a:srgbClr val="9ABC16"/>
          </a:solidFill>
          <a:ln w="0">
            <a:noFill/>
          </a:ln>
        </p:spPr>
        <p:txBody>
          <a:bodyPr/>
          <a:lstStyle/>
          <a:p>
            <a:endParaRPr lang="en-GB"/>
          </a:p>
        </p:txBody>
      </p:sp>
      <p:sp>
        <p:nvSpPr>
          <p:cNvPr id="43" name="Rectangle 42">
            <a:extLst>
              <a:ext uri="{FF2B5EF4-FFF2-40B4-BE49-F238E27FC236}">
                <a16:creationId xmlns:a16="http://schemas.microsoft.com/office/drawing/2014/main" id="{2D661789-1F69-B1F7-3BAD-DCEB8B6E31A5}"/>
              </a:ext>
            </a:extLst>
          </p:cNvPr>
          <p:cNvSpPr>
            <a:spLocks noGrp="1"/>
          </p:cNvSpPr>
          <p:nvPr/>
        </p:nvSpPr>
        <p:spPr>
          <a:xfrm>
            <a:off x="4281714" y="3391240"/>
            <a:ext cx="2178844" cy="364331"/>
          </a:xfrm>
          <a:prstGeom prst="rect">
            <a:avLst/>
          </a:prstGeom>
          <a:noFill/>
          <a:ln w="0">
            <a:noFill/>
          </a:ln>
        </p:spPr>
        <p:txBody>
          <a:bodyPr anchor="t">
            <a:normAutofit/>
          </a:bodyPr>
          <a:lstStyle/>
          <a:p>
            <a:pPr algn="l">
              <a:defRPr sz="1069" b="1">
                <a:solidFill>
                  <a:srgbClr val="111111"/>
                </a:solidFill>
                <a:latin typeface="FS Lucas Pro"/>
                <a:ea typeface="FS Lucas Pro"/>
                <a:cs typeface="FS Lucas Pro"/>
              </a:defRPr>
            </a:pPr>
            <a:r>
              <a:rPr b="1">
                <a:solidFill>
                  <a:srgbClr val="111111"/>
                </a:solidFill>
                <a:latin typeface="FS Lucas Pro"/>
                <a:ea typeface="FS Lucas Pro"/>
                <a:cs typeface="FS Lucas Pro"/>
              </a:rPr>
              <a:t>Pencil or drawing tool</a:t>
            </a:r>
          </a:p>
        </p:txBody>
      </p:sp>
      <p:sp>
        <p:nvSpPr>
          <p:cNvPr id="45" name="Rectangle: Rounded Corners 44">
            <a:extLst>
              <a:ext uri="{FF2B5EF4-FFF2-40B4-BE49-F238E27FC236}">
                <a16:creationId xmlns:a16="http://schemas.microsoft.com/office/drawing/2014/main" id="{6EFE5669-9CBF-7165-5A8C-69285DE3E355}"/>
              </a:ext>
            </a:extLst>
          </p:cNvPr>
          <p:cNvSpPr>
            <a:spLocks noGrp="1"/>
          </p:cNvSpPr>
          <p:nvPr/>
        </p:nvSpPr>
        <p:spPr>
          <a:xfrm>
            <a:off x="6507845" y="3405527"/>
            <a:ext cx="85725" cy="285750"/>
          </a:xfrm>
          <a:prstGeom prst="roundRect">
            <a:avLst>
              <a:gd name="adj" fmla="val 33333"/>
            </a:avLst>
          </a:prstGeom>
          <a:solidFill>
            <a:srgbClr val="D50073"/>
          </a:solidFill>
          <a:ln w="0">
            <a:noFill/>
          </a:ln>
        </p:spPr>
        <p:txBody>
          <a:bodyPr/>
          <a:lstStyle/>
          <a:p>
            <a:endParaRPr lang="en-GB"/>
          </a:p>
        </p:txBody>
      </p:sp>
      <p:sp>
        <p:nvSpPr>
          <p:cNvPr id="47" name="Rectangle 46">
            <a:extLst>
              <a:ext uri="{FF2B5EF4-FFF2-40B4-BE49-F238E27FC236}">
                <a16:creationId xmlns:a16="http://schemas.microsoft.com/office/drawing/2014/main" id="{C06DBF5D-9D1D-396B-A764-DB0749CF5E5C}"/>
              </a:ext>
            </a:extLst>
          </p:cNvPr>
          <p:cNvSpPr>
            <a:spLocks noGrp="1"/>
          </p:cNvSpPr>
          <p:nvPr/>
        </p:nvSpPr>
        <p:spPr>
          <a:xfrm>
            <a:off x="6715014" y="3391240"/>
            <a:ext cx="2178844" cy="364331"/>
          </a:xfrm>
          <a:prstGeom prst="rect">
            <a:avLst/>
          </a:prstGeom>
          <a:noFill/>
          <a:ln w="0">
            <a:noFill/>
          </a:ln>
        </p:spPr>
        <p:txBody>
          <a:bodyPr anchor="t">
            <a:normAutofit/>
          </a:bodyPr>
          <a:lstStyle/>
          <a:p>
            <a:pPr algn="l">
              <a:defRPr sz="1069" b="1">
                <a:solidFill>
                  <a:srgbClr val="111111"/>
                </a:solidFill>
                <a:latin typeface="FS Lucas Pro"/>
                <a:ea typeface="FS Lucas Pro"/>
                <a:cs typeface="FS Lucas Pro"/>
              </a:defRPr>
            </a:pPr>
            <a:r>
              <a:rPr b="1">
                <a:solidFill>
                  <a:srgbClr val="111111"/>
                </a:solidFill>
                <a:latin typeface="FS Lucas Pro"/>
                <a:ea typeface="FS Lucas Pro"/>
                <a:cs typeface="FS Lucas Pro"/>
              </a:rPr>
              <a:t>Scissors</a:t>
            </a:r>
          </a:p>
        </p:txBody>
      </p:sp>
      <p:sp>
        <p:nvSpPr>
          <p:cNvPr id="49" name="Rectangle: Rounded Corners 48">
            <a:extLst>
              <a:ext uri="{FF2B5EF4-FFF2-40B4-BE49-F238E27FC236}">
                <a16:creationId xmlns:a16="http://schemas.microsoft.com/office/drawing/2014/main" id="{2D5B8FBA-99C7-9973-54E4-0A2354731A30}"/>
              </a:ext>
            </a:extLst>
          </p:cNvPr>
          <p:cNvSpPr>
            <a:spLocks noGrp="1"/>
          </p:cNvSpPr>
          <p:nvPr/>
        </p:nvSpPr>
        <p:spPr>
          <a:xfrm>
            <a:off x="4074545" y="4019890"/>
            <a:ext cx="85725" cy="285750"/>
          </a:xfrm>
          <a:prstGeom prst="roundRect">
            <a:avLst>
              <a:gd name="adj" fmla="val 33333"/>
            </a:avLst>
          </a:prstGeom>
          <a:solidFill>
            <a:srgbClr val="00A99D"/>
          </a:solidFill>
          <a:ln w="0">
            <a:noFill/>
          </a:ln>
        </p:spPr>
        <p:txBody>
          <a:bodyPr/>
          <a:lstStyle/>
          <a:p>
            <a:endParaRPr lang="en-GB"/>
          </a:p>
        </p:txBody>
      </p:sp>
      <p:sp>
        <p:nvSpPr>
          <p:cNvPr id="51" name="Rectangle 50">
            <a:extLst>
              <a:ext uri="{FF2B5EF4-FFF2-40B4-BE49-F238E27FC236}">
                <a16:creationId xmlns:a16="http://schemas.microsoft.com/office/drawing/2014/main" id="{03DD56DD-69D8-98AB-2819-167D38FCD2D6}"/>
              </a:ext>
            </a:extLst>
          </p:cNvPr>
          <p:cNvSpPr>
            <a:spLocks noGrp="1"/>
          </p:cNvSpPr>
          <p:nvPr/>
        </p:nvSpPr>
        <p:spPr>
          <a:xfrm>
            <a:off x="4281714" y="4005602"/>
            <a:ext cx="2178844" cy="364331"/>
          </a:xfrm>
          <a:prstGeom prst="rect">
            <a:avLst/>
          </a:prstGeom>
          <a:noFill/>
          <a:ln w="0">
            <a:noFill/>
          </a:ln>
        </p:spPr>
        <p:txBody>
          <a:bodyPr anchor="t">
            <a:normAutofit/>
          </a:bodyPr>
          <a:lstStyle/>
          <a:p>
            <a:pPr algn="l">
              <a:defRPr sz="1069" b="1">
                <a:solidFill>
                  <a:srgbClr val="111111"/>
                </a:solidFill>
                <a:latin typeface="FS Lucas Pro"/>
                <a:ea typeface="FS Lucas Pro"/>
                <a:cs typeface="FS Lucas Pro"/>
              </a:defRPr>
            </a:pPr>
            <a:r>
              <a:rPr b="1">
                <a:solidFill>
                  <a:srgbClr val="111111"/>
                </a:solidFill>
                <a:latin typeface="FS Lucas Pro"/>
                <a:ea typeface="FS Lucas Pro"/>
                <a:cs typeface="FS Lucas Pro"/>
              </a:rPr>
              <a:t>PVA glue</a:t>
            </a:r>
          </a:p>
        </p:txBody>
      </p:sp>
    </p:spTree>
    <p:extLst>
      <p:ext uri="{BB962C8B-B14F-4D97-AF65-F5344CB8AC3E}">
        <p14:creationId xmlns:p14="http://schemas.microsoft.com/office/powerpoint/2010/main" val="710682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A67C5-ADD3-7875-7622-7C60B5F3284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A5E4229-ACCE-488E-72F7-A444FC59356A}"/>
              </a:ext>
            </a:extLst>
          </p:cNvPr>
          <p:cNvSpPr>
            <a:spLocks noGrp="1"/>
          </p:cNvSpPr>
          <p:nvPr>
            <p:ph type="title"/>
          </p:nvPr>
        </p:nvSpPr>
        <p:spPr/>
        <p:txBody>
          <a:bodyPr/>
          <a:lstStyle/>
          <a:p>
            <a:pPr>
              <a:defRPr sz="2138" b="1">
                <a:solidFill>
                  <a:srgbClr val="111111"/>
                </a:solidFill>
                <a:latin typeface="FS Lucas Pro"/>
                <a:ea typeface="FS Lucas Pro"/>
                <a:cs typeface="FS Lucas Pro"/>
              </a:defRPr>
            </a:pPr>
            <a:r>
              <a:rPr lang="en-GB" sz="2400" b="1" dirty="0">
                <a:solidFill>
                  <a:srgbClr val="111111"/>
                </a:solidFill>
                <a:latin typeface="FS Lucas Pro"/>
                <a:ea typeface="FS Lucas Pro"/>
                <a:cs typeface="FS Lucas Pro"/>
              </a:rPr>
              <a:t>Choose your botanical references</a:t>
            </a:r>
          </a:p>
        </p:txBody>
      </p:sp>
      <p:sp>
        <p:nvSpPr>
          <p:cNvPr id="7" name="Slide Number Placeholder 6">
            <a:extLst>
              <a:ext uri="{FF2B5EF4-FFF2-40B4-BE49-F238E27FC236}">
                <a16:creationId xmlns:a16="http://schemas.microsoft.com/office/drawing/2014/main" id="{4516FE07-5743-1E1B-1FE4-0A670A139A4D}"/>
              </a:ext>
            </a:extLst>
          </p:cNvPr>
          <p:cNvSpPr>
            <a:spLocks noGrp="1"/>
          </p:cNvSpPr>
          <p:nvPr>
            <p:ph type="sldNum" sz="quarter" idx="12"/>
          </p:nvPr>
        </p:nvSpPr>
        <p:spPr>
          <a:xfrm>
            <a:off x="300624" y="4739163"/>
            <a:ext cx="2057400" cy="274637"/>
          </a:xfrm>
        </p:spPr>
        <p:txBody>
          <a:bodyPr/>
          <a:lstStyle/>
          <a:p>
            <a:fld id="{ED7B7F88-4EF6-4ACB-82FB-FDF7BB78141D}" type="slidenum">
              <a:rPr lang="en-GB" smtClean="0"/>
              <a:t>4</a:t>
            </a:fld>
            <a:endParaRPr lang="en-GB" dirty="0"/>
          </a:p>
        </p:txBody>
      </p:sp>
      <p:sp>
        <p:nvSpPr>
          <p:cNvPr id="4" name="Rectangle 3">
            <a:extLst>
              <a:ext uri="{FF2B5EF4-FFF2-40B4-BE49-F238E27FC236}">
                <a16:creationId xmlns:a16="http://schemas.microsoft.com/office/drawing/2014/main" id="{EC2A05D4-3E94-2178-5EFE-614474A87E22}"/>
              </a:ext>
            </a:extLst>
          </p:cNvPr>
          <p:cNvSpPr>
            <a:spLocks noGrp="1"/>
          </p:cNvSpPr>
          <p:nvPr/>
        </p:nvSpPr>
        <p:spPr>
          <a:xfrm>
            <a:off x="637040" y="1400175"/>
            <a:ext cx="3464719" cy="2133725"/>
          </a:xfrm>
          <a:prstGeom prst="rect">
            <a:avLst/>
          </a:prstGeom>
          <a:noFill/>
          <a:ln w="0">
            <a:noFill/>
          </a:ln>
        </p:spPr>
        <p:txBody>
          <a:bodyPr anchor="t">
            <a:normAutofit/>
          </a:bodyPr>
          <a:lstStyle/>
          <a:p>
            <a:pPr algn="l">
              <a:defRPr sz="1238" b="0">
                <a:solidFill>
                  <a:srgbClr val="111111"/>
                </a:solidFill>
                <a:latin typeface="FS Lucas Pro"/>
                <a:ea typeface="FS Lucas Pro"/>
                <a:cs typeface="FS Lucas Pro"/>
              </a:defRPr>
            </a:pPr>
            <a:r>
              <a:rPr lang="en-GB" sz="1200" b="0" dirty="0">
                <a:solidFill>
                  <a:srgbClr val="111111"/>
                </a:solidFill>
                <a:latin typeface="FS Lucas Pro"/>
                <a:ea typeface="FS Lucas Pro"/>
                <a:cs typeface="FS Lucas Pro"/>
              </a:rPr>
              <a:t>Start by gathering a selection of plants, leaves, flowers and stems to inspire your prints.</a:t>
            </a:r>
          </a:p>
          <a:p>
            <a:pPr algn="l">
              <a:defRPr sz="1238" b="0">
                <a:solidFill>
                  <a:srgbClr val="111111"/>
                </a:solidFill>
                <a:latin typeface="FS Lucas Pro"/>
                <a:ea typeface="FS Lucas Pro"/>
                <a:cs typeface="FS Lucas Pro"/>
              </a:defRPr>
            </a:pPr>
            <a:r>
              <a:rPr lang="en-GB" sz="1200" b="0" dirty="0">
                <a:solidFill>
                  <a:srgbClr val="111111"/>
                </a:solidFill>
                <a:latin typeface="FS Lucas Pro"/>
                <a:ea typeface="FS Lucas Pro"/>
                <a:cs typeface="FS Lucas Pro"/>
              </a:rPr>
              <a:t>Look for a mixture of shapes and textures, broad leaves, delicate stems, flowers, seed heads and unusual silhouettes will give you plenty of variety when you start building your final arrangement.</a:t>
            </a:r>
          </a:p>
          <a:p>
            <a:pPr algn="l">
              <a:defRPr sz="1238" b="0">
                <a:solidFill>
                  <a:srgbClr val="111111"/>
                </a:solidFill>
                <a:latin typeface="FS Lucas Pro"/>
                <a:ea typeface="FS Lucas Pro"/>
                <a:cs typeface="FS Lucas Pro"/>
              </a:defRPr>
            </a:pPr>
            <a:endParaRPr lang="en-GB" sz="1200" b="0" dirty="0">
              <a:solidFill>
                <a:srgbClr val="111111"/>
              </a:solidFill>
              <a:latin typeface="FS Lucas Pro"/>
              <a:ea typeface="FS Lucas Pro"/>
              <a:cs typeface="FS Lucas Pro"/>
            </a:endParaRPr>
          </a:p>
          <a:p>
            <a:pPr algn="l">
              <a:defRPr sz="1238" b="0">
                <a:solidFill>
                  <a:srgbClr val="111111"/>
                </a:solidFill>
                <a:latin typeface="FS Lucas Pro"/>
                <a:ea typeface="FS Lucas Pro"/>
                <a:cs typeface="FS Lucas Pro"/>
              </a:defRPr>
            </a:pPr>
            <a:r>
              <a:rPr lang="en-GB" sz="1200" b="0" dirty="0">
                <a:solidFill>
                  <a:srgbClr val="111111"/>
                </a:solidFill>
                <a:latin typeface="FS Lucas Pro"/>
                <a:ea typeface="FS Lucas Pro"/>
                <a:cs typeface="FS Lucas Pro"/>
              </a:rPr>
              <a:t>Work directly from real plants or use your own botanical photographs and reference images.</a:t>
            </a:r>
          </a:p>
        </p:txBody>
      </p:sp>
      <p:sp>
        <p:nvSpPr>
          <p:cNvPr id="15" name="Rectangle 14">
            <a:extLst>
              <a:ext uri="{FF2B5EF4-FFF2-40B4-BE49-F238E27FC236}">
                <a16:creationId xmlns:a16="http://schemas.microsoft.com/office/drawing/2014/main" id="{6E07BB78-3967-93D0-C41D-755BACC88865}"/>
              </a:ext>
            </a:extLst>
          </p:cNvPr>
          <p:cNvSpPr>
            <a:spLocks noGrp="1"/>
          </p:cNvSpPr>
          <p:nvPr/>
        </p:nvSpPr>
        <p:spPr>
          <a:xfrm>
            <a:off x="0" y="0"/>
            <a:ext cx="300038" cy="5143500"/>
          </a:xfrm>
          <a:prstGeom prst="rect">
            <a:avLst/>
          </a:prstGeom>
          <a:solidFill>
            <a:srgbClr val="9ABC16"/>
          </a:solidFill>
          <a:ln w="0">
            <a:noFill/>
          </a:ln>
        </p:spPr>
        <p:txBody>
          <a:bodyPr/>
          <a:lstStyle/>
          <a:p>
            <a:endParaRPr lang="en-GB"/>
          </a:p>
        </p:txBody>
      </p:sp>
      <p:sp>
        <p:nvSpPr>
          <p:cNvPr id="21" name="Rectangle 20">
            <a:extLst>
              <a:ext uri="{FF2B5EF4-FFF2-40B4-BE49-F238E27FC236}">
                <a16:creationId xmlns:a16="http://schemas.microsoft.com/office/drawing/2014/main" id="{2EB578BC-A64A-CD9D-F840-2A89563DA2AF}"/>
              </a:ext>
            </a:extLst>
          </p:cNvPr>
          <p:cNvSpPr>
            <a:spLocks noGrp="1"/>
          </p:cNvSpPr>
          <p:nvPr/>
        </p:nvSpPr>
        <p:spPr>
          <a:xfrm>
            <a:off x="650667" y="300594"/>
            <a:ext cx="1357313" cy="242888"/>
          </a:xfrm>
          <a:prstGeom prst="rect">
            <a:avLst/>
          </a:prstGeom>
          <a:noFill/>
          <a:ln w="0">
            <a:noFill/>
          </a:ln>
        </p:spPr>
        <p:txBody>
          <a:bodyPr anchor="t">
            <a:normAutofit fontScale="88334" lnSpcReduction="10000"/>
          </a:bodyPr>
          <a:lstStyle/>
          <a:p>
            <a:pPr algn="l">
              <a:defRPr sz="1125" b="1">
                <a:solidFill>
                  <a:srgbClr val="9ABC16"/>
                </a:solidFill>
                <a:latin typeface="FS Lucas Pro"/>
                <a:ea typeface="FS Lucas Pro"/>
                <a:cs typeface="FS Lucas Pro"/>
              </a:defRPr>
            </a:pPr>
            <a:r>
              <a:rPr sz="1125" b="1" dirty="0">
                <a:solidFill>
                  <a:srgbClr val="9ABC16"/>
                </a:solidFill>
                <a:latin typeface="FS Lucas Pro"/>
                <a:ea typeface="FS Lucas Pro"/>
                <a:cs typeface="FS Lucas Pro"/>
              </a:rPr>
              <a:t>STEP 1</a:t>
            </a:r>
          </a:p>
        </p:txBody>
      </p:sp>
      <p:pic>
        <p:nvPicPr>
          <p:cNvPr id="25" name="Picture 24">
            <a:extLst>
              <a:ext uri="{FF2B5EF4-FFF2-40B4-BE49-F238E27FC236}">
                <a16:creationId xmlns:a16="http://schemas.microsoft.com/office/drawing/2014/main" id="{5571A889-71F4-AB55-2A5E-F258F3119F72}"/>
              </a:ext>
            </a:extLst>
          </p:cNvPr>
          <p:cNvPicPr>
            <a:picLocks noChangeAspect="1"/>
          </p:cNvPicPr>
          <p:nvPr/>
        </p:nvPicPr>
        <p:blipFill>
          <a:blip r:embed="rId2"/>
          <a:stretch>
            <a:fillRect/>
          </a:stretch>
        </p:blipFill>
        <p:spPr>
          <a:xfrm>
            <a:off x="4438761" y="1830762"/>
            <a:ext cx="4446248" cy="2501015"/>
          </a:xfrm>
          <a:prstGeom prst="rect">
            <a:avLst/>
          </a:prstGeom>
        </p:spPr>
      </p:pic>
      <p:sp>
        <p:nvSpPr>
          <p:cNvPr id="31" name="Rectangle: Rounded Corners 30">
            <a:extLst>
              <a:ext uri="{FF2B5EF4-FFF2-40B4-BE49-F238E27FC236}">
                <a16:creationId xmlns:a16="http://schemas.microsoft.com/office/drawing/2014/main" id="{822DD744-8B27-BDD8-7540-C0368C8AFFF1}"/>
              </a:ext>
            </a:extLst>
          </p:cNvPr>
          <p:cNvSpPr>
            <a:spLocks noGrp="1"/>
          </p:cNvSpPr>
          <p:nvPr/>
        </p:nvSpPr>
        <p:spPr>
          <a:xfrm>
            <a:off x="709614" y="3576762"/>
            <a:ext cx="3464719" cy="785813"/>
          </a:xfrm>
          <a:prstGeom prst="roundRect">
            <a:avLst>
              <a:gd name="adj" fmla="val 10909"/>
            </a:avLst>
          </a:prstGeom>
          <a:solidFill>
            <a:srgbClr val="ECECEC"/>
          </a:solidFill>
          <a:ln w="0">
            <a:noFill/>
          </a:ln>
        </p:spPr>
        <p:txBody>
          <a:bodyPr/>
          <a:lstStyle/>
          <a:p>
            <a:endParaRPr lang="en-GB"/>
          </a:p>
        </p:txBody>
      </p:sp>
      <p:sp>
        <p:nvSpPr>
          <p:cNvPr id="35" name="Rectangle 34">
            <a:extLst>
              <a:ext uri="{FF2B5EF4-FFF2-40B4-BE49-F238E27FC236}">
                <a16:creationId xmlns:a16="http://schemas.microsoft.com/office/drawing/2014/main" id="{BA4F9A0A-AD2A-57A1-8F2C-3398F0D66E9D}"/>
              </a:ext>
            </a:extLst>
          </p:cNvPr>
          <p:cNvSpPr>
            <a:spLocks noGrp="1"/>
          </p:cNvSpPr>
          <p:nvPr/>
        </p:nvSpPr>
        <p:spPr>
          <a:xfrm>
            <a:off x="866776" y="3712493"/>
            <a:ext cx="964406" cy="178594"/>
          </a:xfrm>
          <a:prstGeom prst="rect">
            <a:avLst/>
          </a:prstGeom>
          <a:noFill/>
          <a:ln w="0">
            <a:noFill/>
          </a:ln>
        </p:spPr>
        <p:txBody>
          <a:bodyPr anchor="t">
            <a:normAutofit fontScale="75258" lnSpcReduction="20000"/>
          </a:bodyPr>
          <a:lstStyle/>
          <a:p>
            <a:pPr algn="l">
              <a:defRPr sz="844" b="1">
                <a:solidFill>
                  <a:srgbClr val="9ABC16"/>
                </a:solidFill>
                <a:latin typeface="FS Lucas Pro"/>
                <a:ea typeface="FS Lucas Pro"/>
                <a:cs typeface="FS Lucas Pro"/>
              </a:defRPr>
            </a:pPr>
            <a:r>
              <a:rPr sz="844" b="1" dirty="0">
                <a:solidFill>
                  <a:srgbClr val="9ABC16"/>
                </a:solidFill>
                <a:latin typeface="FS Lucas Pro"/>
                <a:ea typeface="FS Lucas Pro"/>
                <a:cs typeface="FS Lucas Pro"/>
              </a:rPr>
              <a:t>TEACHER TIP</a:t>
            </a:r>
          </a:p>
        </p:txBody>
      </p:sp>
      <p:sp>
        <p:nvSpPr>
          <p:cNvPr id="37" name="Rectangle 36">
            <a:extLst>
              <a:ext uri="{FF2B5EF4-FFF2-40B4-BE49-F238E27FC236}">
                <a16:creationId xmlns:a16="http://schemas.microsoft.com/office/drawing/2014/main" id="{E79CFC29-BD62-B15D-05C7-6F06081382B0}"/>
              </a:ext>
            </a:extLst>
          </p:cNvPr>
          <p:cNvSpPr>
            <a:spLocks noGrp="1"/>
          </p:cNvSpPr>
          <p:nvPr/>
        </p:nvSpPr>
        <p:spPr>
          <a:xfrm>
            <a:off x="866776" y="3933949"/>
            <a:ext cx="3036094" cy="321469"/>
          </a:xfrm>
          <a:prstGeom prst="rect">
            <a:avLst/>
          </a:prstGeom>
          <a:noFill/>
          <a:ln w="0">
            <a:noFill/>
          </a:ln>
        </p:spPr>
        <p:txBody>
          <a:bodyPr anchor="t">
            <a:normAutofit fontScale="86442" lnSpcReduction="10000"/>
          </a:bodyPr>
          <a:lstStyle/>
          <a:p>
            <a:pPr algn="l">
              <a:defRPr sz="956" b="0">
                <a:solidFill>
                  <a:srgbClr val="111111"/>
                </a:solidFill>
                <a:latin typeface="FS Lucas Pro"/>
                <a:ea typeface="FS Lucas Pro"/>
                <a:cs typeface="FS Lucas Pro"/>
              </a:defRPr>
            </a:pPr>
            <a:r>
              <a:rPr sz="956" b="0" dirty="0">
                <a:solidFill>
                  <a:srgbClr val="111111"/>
                </a:solidFill>
                <a:latin typeface="FS Lucas Pro"/>
                <a:ea typeface="FS Lucas Pro"/>
                <a:cs typeface="FS Lucas Pro"/>
              </a:rPr>
              <a:t>Choose varied shapes and textures now; they will make the final arrangement feel richer.</a:t>
            </a:r>
          </a:p>
        </p:txBody>
      </p:sp>
    </p:spTree>
    <p:extLst>
      <p:ext uri="{BB962C8B-B14F-4D97-AF65-F5344CB8AC3E}">
        <p14:creationId xmlns:p14="http://schemas.microsoft.com/office/powerpoint/2010/main" val="1010312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172A1-B68D-F060-23D8-86591C4A8F9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1A9EB87-C83E-8B61-859F-7B1357246F17}"/>
              </a:ext>
            </a:extLst>
          </p:cNvPr>
          <p:cNvSpPr>
            <a:spLocks noGrp="1"/>
          </p:cNvSpPr>
          <p:nvPr>
            <p:ph type="title"/>
          </p:nvPr>
        </p:nvSpPr>
        <p:spPr/>
        <p:txBody>
          <a:bodyPr/>
          <a:lstStyle/>
          <a:p>
            <a:pPr>
              <a:defRPr sz="2138" b="1">
                <a:solidFill>
                  <a:srgbClr val="111111"/>
                </a:solidFill>
                <a:latin typeface="FS Lucas Pro"/>
                <a:ea typeface="FS Lucas Pro"/>
                <a:cs typeface="FS Lucas Pro"/>
              </a:defRPr>
            </a:pPr>
            <a:r>
              <a:rPr lang="en-GB" sz="2400" b="1" dirty="0">
                <a:solidFill>
                  <a:srgbClr val="111111"/>
                </a:solidFill>
                <a:latin typeface="FS Lucas Pro"/>
                <a:ea typeface="FS Lucas Pro"/>
                <a:cs typeface="FS Lucas Pro"/>
              </a:rPr>
              <a:t>Trace-print the vase with chine-</a:t>
            </a:r>
            <a:r>
              <a:rPr lang="en-GB" sz="2400" b="1" dirty="0" err="1">
                <a:solidFill>
                  <a:srgbClr val="111111"/>
                </a:solidFill>
                <a:latin typeface="FS Lucas Pro"/>
                <a:ea typeface="FS Lucas Pro"/>
                <a:cs typeface="FS Lucas Pro"/>
              </a:rPr>
              <a:t>collé</a:t>
            </a:r>
            <a:endParaRPr lang="en-GB" sz="2400" b="1" dirty="0">
              <a:solidFill>
                <a:srgbClr val="111111"/>
              </a:solidFill>
              <a:latin typeface="FS Lucas Pro"/>
              <a:ea typeface="FS Lucas Pro"/>
              <a:cs typeface="FS Lucas Pro"/>
            </a:endParaRPr>
          </a:p>
        </p:txBody>
      </p:sp>
      <p:sp>
        <p:nvSpPr>
          <p:cNvPr id="7" name="Slide Number Placeholder 6">
            <a:extLst>
              <a:ext uri="{FF2B5EF4-FFF2-40B4-BE49-F238E27FC236}">
                <a16:creationId xmlns:a16="http://schemas.microsoft.com/office/drawing/2014/main" id="{5D2E62FE-CFAC-150F-7B2C-10A3E7E6A621}"/>
              </a:ext>
            </a:extLst>
          </p:cNvPr>
          <p:cNvSpPr>
            <a:spLocks noGrp="1"/>
          </p:cNvSpPr>
          <p:nvPr>
            <p:ph type="sldNum" sz="quarter" idx="12"/>
          </p:nvPr>
        </p:nvSpPr>
        <p:spPr>
          <a:xfrm>
            <a:off x="300624" y="4739163"/>
            <a:ext cx="2057400" cy="274637"/>
          </a:xfrm>
        </p:spPr>
        <p:txBody>
          <a:bodyPr/>
          <a:lstStyle/>
          <a:p>
            <a:fld id="{ED7B7F88-4EF6-4ACB-82FB-FDF7BB78141D}" type="slidenum">
              <a:rPr lang="en-GB" smtClean="0"/>
              <a:t>5</a:t>
            </a:fld>
            <a:endParaRPr lang="en-GB" dirty="0"/>
          </a:p>
        </p:txBody>
      </p:sp>
      <p:sp>
        <p:nvSpPr>
          <p:cNvPr id="4" name="Rectangle 3">
            <a:extLst>
              <a:ext uri="{FF2B5EF4-FFF2-40B4-BE49-F238E27FC236}">
                <a16:creationId xmlns:a16="http://schemas.microsoft.com/office/drawing/2014/main" id="{248FD8FD-6BEA-D96A-486E-074AD84C4EFE}"/>
              </a:ext>
            </a:extLst>
          </p:cNvPr>
          <p:cNvSpPr>
            <a:spLocks noGrp="1"/>
          </p:cNvSpPr>
          <p:nvPr/>
        </p:nvSpPr>
        <p:spPr>
          <a:xfrm>
            <a:off x="637040" y="1168401"/>
            <a:ext cx="3859893" cy="2365500"/>
          </a:xfrm>
          <a:prstGeom prst="rect">
            <a:avLst/>
          </a:prstGeom>
          <a:noFill/>
          <a:ln w="0">
            <a:noFill/>
          </a:ln>
        </p:spPr>
        <p:txBody>
          <a:bodyPr anchor="t">
            <a:noAutofit/>
          </a:bodyPr>
          <a:lstStyle/>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Tape your </a:t>
            </a:r>
            <a:r>
              <a:rPr lang="en-GB" sz="1200" dirty="0" err="1">
                <a:solidFill>
                  <a:srgbClr val="111111"/>
                </a:solidFill>
                <a:latin typeface="FS Lucas Pro"/>
                <a:ea typeface="FS Lucas Pro"/>
                <a:cs typeface="FS Lucas Pro"/>
              </a:rPr>
              <a:t>monoprinting</a:t>
            </a:r>
            <a:r>
              <a:rPr lang="en-GB" sz="1200" dirty="0">
                <a:solidFill>
                  <a:srgbClr val="111111"/>
                </a:solidFill>
                <a:latin typeface="FS Lucas Pro"/>
                <a:ea typeface="FS Lucas Pro"/>
                <a:cs typeface="FS Lucas Pro"/>
              </a:rPr>
              <a:t> plate to a board or the table to secure it. Introduce chine-</a:t>
            </a:r>
            <a:r>
              <a:rPr lang="en-GB" sz="1200" dirty="0" err="1">
                <a:solidFill>
                  <a:srgbClr val="111111"/>
                </a:solidFill>
                <a:latin typeface="FS Lucas Pro"/>
                <a:ea typeface="FS Lucas Pro"/>
                <a:cs typeface="FS Lucas Pro"/>
              </a:rPr>
              <a:t>collé</a:t>
            </a:r>
            <a:r>
              <a:rPr lang="en-GB" sz="1200" dirty="0">
                <a:solidFill>
                  <a:srgbClr val="111111"/>
                </a:solidFill>
                <a:latin typeface="FS Lucas Pro"/>
                <a:ea typeface="FS Lucas Pro"/>
                <a:cs typeface="FS Lucas Pro"/>
              </a:rPr>
              <a:t> using lightweight coloured paper to add areas of colour and texture to the vase. Roughly tear the shape of the vase out of the coloured tissue paper and stick onto the paper. </a:t>
            </a:r>
          </a:p>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To create the vase using trace </a:t>
            </a:r>
            <a:r>
              <a:rPr lang="en-GB" sz="1200" dirty="0" err="1">
                <a:solidFill>
                  <a:srgbClr val="111111"/>
                </a:solidFill>
                <a:latin typeface="FS Lucas Pro"/>
                <a:ea typeface="FS Lucas Pro"/>
                <a:cs typeface="FS Lucas Pro"/>
              </a:rPr>
              <a:t>monoprinting</a:t>
            </a:r>
            <a:r>
              <a:rPr lang="en-GB" sz="1200" dirty="0">
                <a:solidFill>
                  <a:srgbClr val="111111"/>
                </a:solidFill>
                <a:latin typeface="FS Lucas Pro"/>
                <a:ea typeface="FS Lucas Pro"/>
                <a:cs typeface="FS Lucas Pro"/>
              </a:rPr>
              <a:t>. </a:t>
            </a:r>
          </a:p>
          <a:p>
            <a:pPr>
              <a:defRPr sz="1238" b="0">
                <a:solidFill>
                  <a:srgbClr val="111111"/>
                </a:solidFill>
                <a:latin typeface="FS Lucas Pro"/>
                <a:ea typeface="FS Lucas Pro"/>
                <a:cs typeface="FS Lucas Pro"/>
              </a:defRPr>
            </a:pPr>
            <a:endParaRPr lang="en-GB" sz="1200" dirty="0">
              <a:solidFill>
                <a:srgbClr val="111111"/>
              </a:solidFill>
              <a:latin typeface="FS Lucas Pro"/>
              <a:ea typeface="FS Lucas Pro"/>
              <a:cs typeface="FS Lucas Pro"/>
            </a:endParaRPr>
          </a:p>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Place your paper with the coloured tissue paper , face down over a thinly inked printing plate, then lay the image of your vase over the top and trace the vase, allowing the pressure from your drawing tool to pick up the ink underneath. Remember not to accidently rest your hand on the paper. Lift to reveal the trace of your vase.</a:t>
            </a:r>
          </a:p>
        </p:txBody>
      </p:sp>
      <p:sp>
        <p:nvSpPr>
          <p:cNvPr id="21" name="Rectangle 20">
            <a:extLst>
              <a:ext uri="{FF2B5EF4-FFF2-40B4-BE49-F238E27FC236}">
                <a16:creationId xmlns:a16="http://schemas.microsoft.com/office/drawing/2014/main" id="{EE843EFA-24EC-0307-A3CF-95FBC8771327}"/>
              </a:ext>
            </a:extLst>
          </p:cNvPr>
          <p:cNvSpPr>
            <a:spLocks noGrp="1"/>
          </p:cNvSpPr>
          <p:nvPr/>
        </p:nvSpPr>
        <p:spPr>
          <a:xfrm>
            <a:off x="650667" y="300594"/>
            <a:ext cx="1357313" cy="242888"/>
          </a:xfrm>
          <a:prstGeom prst="rect">
            <a:avLst/>
          </a:prstGeom>
          <a:noFill/>
          <a:ln w="0">
            <a:noFill/>
          </a:ln>
        </p:spPr>
        <p:txBody>
          <a:bodyPr anchor="t">
            <a:normAutofit fontScale="88334" lnSpcReduction="10000"/>
          </a:bodyPr>
          <a:lstStyle/>
          <a:p>
            <a:pPr algn="l">
              <a:defRPr sz="1125" b="1">
                <a:solidFill>
                  <a:srgbClr val="9ABC16"/>
                </a:solidFill>
                <a:latin typeface="FS Lucas Pro"/>
                <a:ea typeface="FS Lucas Pro"/>
                <a:cs typeface="FS Lucas Pro"/>
              </a:defRPr>
            </a:pPr>
            <a:r>
              <a:rPr sz="1125" b="1" dirty="0">
                <a:solidFill>
                  <a:srgbClr val="01A49E"/>
                </a:solidFill>
                <a:latin typeface="FS Lucas Pro"/>
                <a:ea typeface="FS Lucas Pro"/>
                <a:cs typeface="FS Lucas Pro"/>
              </a:rPr>
              <a:t>STEP </a:t>
            </a:r>
            <a:r>
              <a:rPr lang="en-GB" sz="1125" b="1" dirty="0">
                <a:solidFill>
                  <a:srgbClr val="01A49E"/>
                </a:solidFill>
                <a:latin typeface="FS Lucas Pro"/>
                <a:ea typeface="FS Lucas Pro"/>
                <a:cs typeface="FS Lucas Pro"/>
              </a:rPr>
              <a:t>2</a:t>
            </a:r>
            <a:endParaRPr sz="1125" b="1" dirty="0">
              <a:solidFill>
                <a:srgbClr val="01A49E"/>
              </a:solidFill>
              <a:latin typeface="FS Lucas Pro"/>
              <a:ea typeface="FS Lucas Pro"/>
              <a:cs typeface="FS Lucas Pro"/>
            </a:endParaRPr>
          </a:p>
        </p:txBody>
      </p:sp>
      <p:sp>
        <p:nvSpPr>
          <p:cNvPr id="31" name="Rectangle: Rounded Corners 30">
            <a:extLst>
              <a:ext uri="{FF2B5EF4-FFF2-40B4-BE49-F238E27FC236}">
                <a16:creationId xmlns:a16="http://schemas.microsoft.com/office/drawing/2014/main" id="{2F1EF2AB-FB6C-7859-2684-B2C74E346207}"/>
              </a:ext>
            </a:extLst>
          </p:cNvPr>
          <p:cNvSpPr>
            <a:spLocks noGrp="1"/>
          </p:cNvSpPr>
          <p:nvPr/>
        </p:nvSpPr>
        <p:spPr>
          <a:xfrm>
            <a:off x="709614" y="3859789"/>
            <a:ext cx="3464719" cy="785813"/>
          </a:xfrm>
          <a:prstGeom prst="roundRect">
            <a:avLst>
              <a:gd name="adj" fmla="val 10909"/>
            </a:avLst>
          </a:prstGeom>
          <a:solidFill>
            <a:srgbClr val="ECECEC"/>
          </a:solidFill>
          <a:ln w="0">
            <a:noFill/>
          </a:ln>
        </p:spPr>
        <p:txBody>
          <a:bodyPr/>
          <a:lstStyle/>
          <a:p>
            <a:endParaRPr lang="en-GB"/>
          </a:p>
        </p:txBody>
      </p:sp>
      <p:sp>
        <p:nvSpPr>
          <p:cNvPr id="35" name="Rectangle 34">
            <a:extLst>
              <a:ext uri="{FF2B5EF4-FFF2-40B4-BE49-F238E27FC236}">
                <a16:creationId xmlns:a16="http://schemas.microsoft.com/office/drawing/2014/main" id="{DBD80CD8-9DDC-211F-D647-3ECA183B4D1A}"/>
              </a:ext>
            </a:extLst>
          </p:cNvPr>
          <p:cNvSpPr>
            <a:spLocks noGrp="1"/>
          </p:cNvSpPr>
          <p:nvPr/>
        </p:nvSpPr>
        <p:spPr>
          <a:xfrm>
            <a:off x="866776" y="3995520"/>
            <a:ext cx="964406" cy="178594"/>
          </a:xfrm>
          <a:prstGeom prst="rect">
            <a:avLst/>
          </a:prstGeom>
          <a:noFill/>
          <a:ln w="0">
            <a:noFill/>
          </a:ln>
        </p:spPr>
        <p:txBody>
          <a:bodyPr anchor="t">
            <a:normAutofit fontScale="75258" lnSpcReduction="20000"/>
          </a:bodyPr>
          <a:lstStyle/>
          <a:p>
            <a:pPr algn="l">
              <a:defRPr sz="844" b="1">
                <a:solidFill>
                  <a:srgbClr val="9ABC16"/>
                </a:solidFill>
                <a:latin typeface="FS Lucas Pro"/>
                <a:ea typeface="FS Lucas Pro"/>
                <a:cs typeface="FS Lucas Pro"/>
              </a:defRPr>
            </a:pPr>
            <a:r>
              <a:rPr sz="844" b="1" dirty="0">
                <a:solidFill>
                  <a:srgbClr val="01A49E"/>
                </a:solidFill>
                <a:latin typeface="FS Lucas Pro"/>
                <a:ea typeface="FS Lucas Pro"/>
                <a:cs typeface="FS Lucas Pro"/>
              </a:rPr>
              <a:t>TEACHER TIP</a:t>
            </a:r>
          </a:p>
        </p:txBody>
      </p:sp>
      <p:sp>
        <p:nvSpPr>
          <p:cNvPr id="37" name="Rectangle 36">
            <a:extLst>
              <a:ext uri="{FF2B5EF4-FFF2-40B4-BE49-F238E27FC236}">
                <a16:creationId xmlns:a16="http://schemas.microsoft.com/office/drawing/2014/main" id="{4679886D-E31B-BDA4-500B-CD426784EAF0}"/>
              </a:ext>
            </a:extLst>
          </p:cNvPr>
          <p:cNvSpPr>
            <a:spLocks noGrp="1"/>
          </p:cNvSpPr>
          <p:nvPr/>
        </p:nvSpPr>
        <p:spPr>
          <a:xfrm>
            <a:off x="866776" y="4216976"/>
            <a:ext cx="3036094" cy="321469"/>
          </a:xfrm>
          <a:prstGeom prst="rect">
            <a:avLst/>
          </a:prstGeom>
          <a:noFill/>
          <a:ln w="0">
            <a:noFill/>
          </a:ln>
        </p:spPr>
        <p:txBody>
          <a:bodyPr anchor="t">
            <a:normAutofit fontScale="86442" lnSpcReduction="10000"/>
          </a:bodyPr>
          <a:lstStyle/>
          <a:p>
            <a:pPr>
              <a:defRPr sz="956" b="0">
                <a:solidFill>
                  <a:srgbClr val="111111"/>
                </a:solidFill>
                <a:latin typeface="FS Lucas Pro"/>
                <a:ea typeface="FS Lucas Pro"/>
                <a:cs typeface="FS Lucas Pro"/>
              </a:defRPr>
            </a:pPr>
            <a:r>
              <a:rPr lang="en-GB" sz="956" dirty="0">
                <a:solidFill>
                  <a:srgbClr val="111111"/>
                </a:solidFill>
                <a:latin typeface="FS Lucas Pro"/>
                <a:ea typeface="FS Lucas Pro"/>
                <a:cs typeface="FS Lucas Pro"/>
              </a:rPr>
              <a:t>Keep hands off the paper while tracing or stray pressure will pick up unwanted ink.</a:t>
            </a:r>
          </a:p>
        </p:txBody>
      </p:sp>
      <p:sp>
        <p:nvSpPr>
          <p:cNvPr id="3" name="Rectangle 2">
            <a:extLst>
              <a:ext uri="{FF2B5EF4-FFF2-40B4-BE49-F238E27FC236}">
                <a16:creationId xmlns:a16="http://schemas.microsoft.com/office/drawing/2014/main" id="{EE0D47E4-3FEC-CF05-0D85-81FC5E630865}"/>
              </a:ext>
            </a:extLst>
          </p:cNvPr>
          <p:cNvSpPr>
            <a:spLocks noGrp="1"/>
          </p:cNvSpPr>
          <p:nvPr/>
        </p:nvSpPr>
        <p:spPr>
          <a:xfrm>
            <a:off x="0" y="0"/>
            <a:ext cx="300038" cy="5143500"/>
          </a:xfrm>
          <a:prstGeom prst="rect">
            <a:avLst/>
          </a:prstGeom>
          <a:solidFill>
            <a:srgbClr val="00A99D"/>
          </a:solidFill>
          <a:ln w="0">
            <a:noFill/>
          </a:ln>
        </p:spPr>
        <p:txBody>
          <a:bodyPr/>
          <a:lstStyle/>
          <a:p>
            <a:endParaRPr lang="en-GB"/>
          </a:p>
        </p:txBody>
      </p:sp>
      <p:pic>
        <p:nvPicPr>
          <p:cNvPr id="8" name="Picture 7">
            <a:extLst>
              <a:ext uri="{FF2B5EF4-FFF2-40B4-BE49-F238E27FC236}">
                <a16:creationId xmlns:a16="http://schemas.microsoft.com/office/drawing/2014/main" id="{FF2EF884-CD00-2B4D-138A-014935C191AA}"/>
              </a:ext>
            </a:extLst>
          </p:cNvPr>
          <p:cNvPicPr>
            <a:picLocks noChangeAspect="1"/>
          </p:cNvPicPr>
          <p:nvPr/>
        </p:nvPicPr>
        <p:blipFill>
          <a:blip r:embed="rId2"/>
          <a:stretch>
            <a:fillRect/>
          </a:stretch>
        </p:blipFill>
        <p:spPr>
          <a:xfrm>
            <a:off x="4496933" y="2144588"/>
            <a:ext cx="4446248" cy="2501014"/>
          </a:xfrm>
          <a:prstGeom prst="rect">
            <a:avLst/>
          </a:prstGeom>
        </p:spPr>
      </p:pic>
    </p:spTree>
    <p:extLst>
      <p:ext uri="{BB962C8B-B14F-4D97-AF65-F5344CB8AC3E}">
        <p14:creationId xmlns:p14="http://schemas.microsoft.com/office/powerpoint/2010/main" val="937304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B77BE-9BDA-CC38-02D8-012F4D2C934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76F2EC7-693F-EA61-A4E1-2CE395DD18F1}"/>
              </a:ext>
            </a:extLst>
          </p:cNvPr>
          <p:cNvSpPr>
            <a:spLocks noGrp="1"/>
          </p:cNvSpPr>
          <p:nvPr>
            <p:ph type="title"/>
          </p:nvPr>
        </p:nvSpPr>
        <p:spPr/>
        <p:txBody>
          <a:bodyPr/>
          <a:lstStyle/>
          <a:p>
            <a:pPr>
              <a:defRPr sz="2138" b="1">
                <a:solidFill>
                  <a:srgbClr val="111111"/>
                </a:solidFill>
                <a:latin typeface="FS Lucas Pro"/>
                <a:ea typeface="FS Lucas Pro"/>
                <a:cs typeface="FS Lucas Pro"/>
              </a:defRPr>
            </a:pPr>
            <a:r>
              <a:rPr lang="en-GB" sz="2400" b="1" dirty="0">
                <a:solidFill>
                  <a:srgbClr val="111111"/>
                </a:solidFill>
                <a:latin typeface="FS Lucas Pro"/>
                <a:ea typeface="FS Lucas Pro"/>
                <a:cs typeface="FS Lucas Pro"/>
              </a:rPr>
              <a:t>Create botanical monoprints</a:t>
            </a:r>
          </a:p>
        </p:txBody>
      </p:sp>
      <p:sp>
        <p:nvSpPr>
          <p:cNvPr id="7" name="Slide Number Placeholder 6">
            <a:extLst>
              <a:ext uri="{FF2B5EF4-FFF2-40B4-BE49-F238E27FC236}">
                <a16:creationId xmlns:a16="http://schemas.microsoft.com/office/drawing/2014/main" id="{17DB2DF3-09BB-E840-44AB-FA84A7C539DF}"/>
              </a:ext>
            </a:extLst>
          </p:cNvPr>
          <p:cNvSpPr>
            <a:spLocks noGrp="1"/>
          </p:cNvSpPr>
          <p:nvPr>
            <p:ph type="sldNum" sz="quarter" idx="12"/>
          </p:nvPr>
        </p:nvSpPr>
        <p:spPr>
          <a:xfrm>
            <a:off x="300624" y="4739163"/>
            <a:ext cx="2057400" cy="274637"/>
          </a:xfrm>
        </p:spPr>
        <p:txBody>
          <a:bodyPr/>
          <a:lstStyle/>
          <a:p>
            <a:fld id="{ED7B7F88-4EF6-4ACB-82FB-FDF7BB78141D}" type="slidenum">
              <a:rPr lang="en-GB" smtClean="0"/>
              <a:t>6</a:t>
            </a:fld>
            <a:endParaRPr lang="en-GB" dirty="0"/>
          </a:p>
        </p:txBody>
      </p:sp>
      <p:sp>
        <p:nvSpPr>
          <p:cNvPr id="4" name="Rectangle 3">
            <a:extLst>
              <a:ext uri="{FF2B5EF4-FFF2-40B4-BE49-F238E27FC236}">
                <a16:creationId xmlns:a16="http://schemas.microsoft.com/office/drawing/2014/main" id="{93CAAE7C-DC05-E07D-199D-49EFA1B817E9}"/>
              </a:ext>
            </a:extLst>
          </p:cNvPr>
          <p:cNvSpPr>
            <a:spLocks noGrp="1"/>
          </p:cNvSpPr>
          <p:nvPr/>
        </p:nvSpPr>
        <p:spPr>
          <a:xfrm>
            <a:off x="637040" y="1168617"/>
            <a:ext cx="3801721" cy="2474696"/>
          </a:xfrm>
          <a:prstGeom prst="rect">
            <a:avLst/>
          </a:prstGeom>
          <a:noFill/>
          <a:ln w="0">
            <a:noFill/>
          </a:ln>
        </p:spPr>
        <p:txBody>
          <a:bodyPr anchor="t">
            <a:noAutofit/>
          </a:bodyPr>
          <a:lstStyle/>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Now create a collection of individual flowers, leaves and plants using different monotype printing techniques. Try additive monotype printing by applying ink directly to the plate with brushes and mark-making tools to build your plant shapes.</a:t>
            </a:r>
          </a:p>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For a different effect, use subtractive monotype printing. Cover the plate with ink and remove selected areas to reveal leaves, stems, highlights and details.</a:t>
            </a:r>
          </a:p>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You can also experiment with texture transfer, using real leaves and textured materials to introduce organic marks and patterns.</a:t>
            </a:r>
          </a:p>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Create more plants than you think you'll need - having plenty to choose from will give you more freedom when you arrange your final composition.</a:t>
            </a:r>
          </a:p>
        </p:txBody>
      </p:sp>
      <p:sp>
        <p:nvSpPr>
          <p:cNvPr id="21" name="Rectangle 20">
            <a:extLst>
              <a:ext uri="{FF2B5EF4-FFF2-40B4-BE49-F238E27FC236}">
                <a16:creationId xmlns:a16="http://schemas.microsoft.com/office/drawing/2014/main" id="{9D7DB73E-4655-BB2B-9E4B-C9765C047099}"/>
              </a:ext>
            </a:extLst>
          </p:cNvPr>
          <p:cNvSpPr>
            <a:spLocks noGrp="1"/>
          </p:cNvSpPr>
          <p:nvPr/>
        </p:nvSpPr>
        <p:spPr>
          <a:xfrm>
            <a:off x="650667" y="300594"/>
            <a:ext cx="1357313" cy="242888"/>
          </a:xfrm>
          <a:prstGeom prst="rect">
            <a:avLst/>
          </a:prstGeom>
          <a:noFill/>
          <a:ln w="0">
            <a:noFill/>
          </a:ln>
        </p:spPr>
        <p:txBody>
          <a:bodyPr anchor="t">
            <a:normAutofit fontScale="88334" lnSpcReduction="10000"/>
          </a:bodyPr>
          <a:lstStyle/>
          <a:p>
            <a:pPr algn="l">
              <a:defRPr sz="1125" b="1">
                <a:solidFill>
                  <a:srgbClr val="9ABC16"/>
                </a:solidFill>
                <a:latin typeface="FS Lucas Pro"/>
                <a:ea typeface="FS Lucas Pro"/>
                <a:cs typeface="FS Lucas Pro"/>
              </a:defRPr>
            </a:pPr>
            <a:r>
              <a:rPr sz="1125" b="1" dirty="0">
                <a:solidFill>
                  <a:srgbClr val="C20072"/>
                </a:solidFill>
                <a:latin typeface="FS Lucas Pro"/>
                <a:ea typeface="FS Lucas Pro"/>
                <a:cs typeface="FS Lucas Pro"/>
              </a:rPr>
              <a:t>STEP </a:t>
            </a:r>
            <a:r>
              <a:rPr lang="en-GB" sz="1125" b="1" dirty="0">
                <a:solidFill>
                  <a:srgbClr val="C20072"/>
                </a:solidFill>
                <a:latin typeface="FS Lucas Pro"/>
                <a:ea typeface="FS Lucas Pro"/>
                <a:cs typeface="FS Lucas Pro"/>
              </a:rPr>
              <a:t>3</a:t>
            </a:r>
            <a:endParaRPr sz="1125" b="1" dirty="0">
              <a:solidFill>
                <a:srgbClr val="C20072"/>
              </a:solidFill>
              <a:latin typeface="FS Lucas Pro"/>
              <a:ea typeface="FS Lucas Pro"/>
              <a:cs typeface="FS Lucas Pro"/>
            </a:endParaRPr>
          </a:p>
        </p:txBody>
      </p:sp>
      <p:sp>
        <p:nvSpPr>
          <p:cNvPr id="6" name="Rectangle 5">
            <a:extLst>
              <a:ext uri="{FF2B5EF4-FFF2-40B4-BE49-F238E27FC236}">
                <a16:creationId xmlns:a16="http://schemas.microsoft.com/office/drawing/2014/main" id="{3321D493-317A-985A-EAAB-6575CD101EBA}"/>
              </a:ext>
            </a:extLst>
          </p:cNvPr>
          <p:cNvSpPr>
            <a:spLocks noGrp="1"/>
          </p:cNvSpPr>
          <p:nvPr/>
        </p:nvSpPr>
        <p:spPr>
          <a:xfrm>
            <a:off x="0" y="0"/>
            <a:ext cx="300038" cy="5143500"/>
          </a:xfrm>
          <a:prstGeom prst="rect">
            <a:avLst/>
          </a:prstGeom>
          <a:solidFill>
            <a:srgbClr val="D50073"/>
          </a:solidFill>
          <a:ln w="0">
            <a:noFill/>
          </a:ln>
        </p:spPr>
        <p:txBody>
          <a:bodyPr/>
          <a:lstStyle/>
          <a:p>
            <a:endParaRPr lang="en-GB"/>
          </a:p>
        </p:txBody>
      </p:sp>
      <p:sp>
        <p:nvSpPr>
          <p:cNvPr id="10" name="Rectangle: Rounded Corners 9">
            <a:extLst>
              <a:ext uri="{FF2B5EF4-FFF2-40B4-BE49-F238E27FC236}">
                <a16:creationId xmlns:a16="http://schemas.microsoft.com/office/drawing/2014/main" id="{65AFA81E-DA25-9D97-AB33-BACE5270D9CE}"/>
              </a:ext>
            </a:extLst>
          </p:cNvPr>
          <p:cNvSpPr>
            <a:spLocks noGrp="1"/>
          </p:cNvSpPr>
          <p:nvPr/>
        </p:nvSpPr>
        <p:spPr>
          <a:xfrm>
            <a:off x="557213" y="3891530"/>
            <a:ext cx="3464719" cy="785813"/>
          </a:xfrm>
          <a:prstGeom prst="roundRect">
            <a:avLst>
              <a:gd name="adj" fmla="val 10909"/>
            </a:avLst>
          </a:prstGeom>
          <a:solidFill>
            <a:srgbClr val="ECECEC"/>
          </a:solidFill>
          <a:ln w="0">
            <a:noFill/>
          </a:ln>
        </p:spPr>
        <p:txBody>
          <a:bodyPr/>
          <a:lstStyle/>
          <a:p>
            <a:endParaRPr lang="en-GB"/>
          </a:p>
        </p:txBody>
      </p:sp>
      <p:sp>
        <p:nvSpPr>
          <p:cNvPr id="12" name="Rectangle 11">
            <a:extLst>
              <a:ext uri="{FF2B5EF4-FFF2-40B4-BE49-F238E27FC236}">
                <a16:creationId xmlns:a16="http://schemas.microsoft.com/office/drawing/2014/main" id="{850260BA-02D7-D053-72BF-B8090110602A}"/>
              </a:ext>
            </a:extLst>
          </p:cNvPr>
          <p:cNvSpPr>
            <a:spLocks noGrp="1"/>
          </p:cNvSpPr>
          <p:nvPr/>
        </p:nvSpPr>
        <p:spPr>
          <a:xfrm>
            <a:off x="714375" y="4027261"/>
            <a:ext cx="964406" cy="178594"/>
          </a:xfrm>
          <a:prstGeom prst="rect">
            <a:avLst/>
          </a:prstGeom>
          <a:noFill/>
          <a:ln w="0">
            <a:noFill/>
          </a:ln>
        </p:spPr>
        <p:txBody>
          <a:bodyPr anchor="t">
            <a:normAutofit fontScale="75258" lnSpcReduction="20000"/>
          </a:bodyPr>
          <a:lstStyle/>
          <a:p>
            <a:pPr algn="l">
              <a:defRPr sz="844" b="1">
                <a:solidFill>
                  <a:srgbClr val="D50073"/>
                </a:solidFill>
                <a:latin typeface="FS Lucas Pro"/>
                <a:ea typeface="FS Lucas Pro"/>
                <a:cs typeface="FS Lucas Pro"/>
              </a:defRPr>
            </a:pPr>
            <a:r>
              <a:rPr sz="844" b="1">
                <a:solidFill>
                  <a:srgbClr val="D50073"/>
                </a:solidFill>
                <a:latin typeface="FS Lucas Pro"/>
                <a:ea typeface="FS Lucas Pro"/>
                <a:cs typeface="FS Lucas Pro"/>
              </a:rPr>
              <a:t>TEACHER TIP</a:t>
            </a:r>
          </a:p>
        </p:txBody>
      </p:sp>
      <p:sp>
        <p:nvSpPr>
          <p:cNvPr id="14" name="Rectangle 13">
            <a:extLst>
              <a:ext uri="{FF2B5EF4-FFF2-40B4-BE49-F238E27FC236}">
                <a16:creationId xmlns:a16="http://schemas.microsoft.com/office/drawing/2014/main" id="{CEC4023C-166B-B361-C588-FF30A2776E8A}"/>
              </a:ext>
            </a:extLst>
          </p:cNvPr>
          <p:cNvSpPr>
            <a:spLocks noGrp="1"/>
          </p:cNvSpPr>
          <p:nvPr/>
        </p:nvSpPr>
        <p:spPr>
          <a:xfrm>
            <a:off x="714375" y="4248717"/>
            <a:ext cx="3036094" cy="321469"/>
          </a:xfrm>
          <a:prstGeom prst="rect">
            <a:avLst/>
          </a:prstGeom>
          <a:noFill/>
          <a:ln w="0">
            <a:noFill/>
          </a:ln>
        </p:spPr>
        <p:txBody>
          <a:bodyPr anchor="t">
            <a:normAutofit fontScale="86442" lnSpcReduction="10000"/>
          </a:bodyPr>
          <a:lstStyle/>
          <a:p>
            <a:pPr algn="l">
              <a:defRPr sz="956" b="0">
                <a:solidFill>
                  <a:srgbClr val="111111"/>
                </a:solidFill>
                <a:latin typeface="FS Lucas Pro"/>
                <a:ea typeface="FS Lucas Pro"/>
                <a:cs typeface="FS Lucas Pro"/>
              </a:defRPr>
            </a:pPr>
            <a:r>
              <a:rPr sz="956" b="0" dirty="0">
                <a:solidFill>
                  <a:srgbClr val="111111"/>
                </a:solidFill>
                <a:latin typeface="FS Lucas Pro"/>
                <a:ea typeface="FS Lucas Pro"/>
                <a:cs typeface="FS Lucas Pro"/>
              </a:rPr>
              <a:t>Print more elements than you expect to use. Choice makes arranging far easier later.</a:t>
            </a:r>
          </a:p>
        </p:txBody>
      </p:sp>
      <p:pic>
        <p:nvPicPr>
          <p:cNvPr id="16" name="Picture 15">
            <a:extLst>
              <a:ext uri="{FF2B5EF4-FFF2-40B4-BE49-F238E27FC236}">
                <a16:creationId xmlns:a16="http://schemas.microsoft.com/office/drawing/2014/main" id="{26F0983B-A140-FF10-39CC-46265A76612B}"/>
              </a:ext>
            </a:extLst>
          </p:cNvPr>
          <p:cNvPicPr>
            <a:picLocks noChangeAspect="1"/>
          </p:cNvPicPr>
          <p:nvPr/>
        </p:nvPicPr>
        <p:blipFill>
          <a:blip r:embed="rId2"/>
          <a:stretch>
            <a:fillRect/>
          </a:stretch>
        </p:blipFill>
        <p:spPr>
          <a:xfrm>
            <a:off x="4438761" y="2180871"/>
            <a:ext cx="4399459" cy="2474696"/>
          </a:xfrm>
          <a:prstGeom prst="rect">
            <a:avLst/>
          </a:prstGeom>
        </p:spPr>
      </p:pic>
    </p:spTree>
    <p:extLst>
      <p:ext uri="{BB962C8B-B14F-4D97-AF65-F5344CB8AC3E}">
        <p14:creationId xmlns:p14="http://schemas.microsoft.com/office/powerpoint/2010/main" val="4021382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ED581-CC70-A038-F0B0-8E2F0D707E6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BB4D66B-8055-7504-428C-D0FF073FB944}"/>
              </a:ext>
            </a:extLst>
          </p:cNvPr>
          <p:cNvSpPr>
            <a:spLocks noGrp="1"/>
          </p:cNvSpPr>
          <p:nvPr>
            <p:ph type="title"/>
          </p:nvPr>
        </p:nvSpPr>
        <p:spPr/>
        <p:txBody>
          <a:bodyPr/>
          <a:lstStyle/>
          <a:p>
            <a:pPr>
              <a:defRPr sz="2138" b="1">
                <a:solidFill>
                  <a:srgbClr val="111111"/>
                </a:solidFill>
                <a:latin typeface="FS Lucas Pro"/>
                <a:ea typeface="FS Lucas Pro"/>
                <a:cs typeface="FS Lucas Pro"/>
              </a:defRPr>
            </a:pPr>
            <a:r>
              <a:rPr lang="en-GB" sz="2400" b="1" dirty="0">
                <a:solidFill>
                  <a:srgbClr val="111111"/>
                </a:solidFill>
                <a:latin typeface="FS Lucas Pro"/>
                <a:ea typeface="FS Lucas Pro"/>
                <a:cs typeface="FS Lucas Pro"/>
              </a:rPr>
              <a:t>Add colour with chine-</a:t>
            </a:r>
            <a:r>
              <a:rPr lang="en-GB" sz="2400" b="1" dirty="0" err="1">
                <a:solidFill>
                  <a:srgbClr val="111111"/>
                </a:solidFill>
                <a:latin typeface="FS Lucas Pro"/>
                <a:ea typeface="FS Lucas Pro"/>
                <a:cs typeface="FS Lucas Pro"/>
              </a:rPr>
              <a:t>collé</a:t>
            </a:r>
            <a:endParaRPr lang="en-GB" sz="2400" b="1" dirty="0">
              <a:solidFill>
                <a:srgbClr val="111111"/>
              </a:solidFill>
              <a:latin typeface="FS Lucas Pro"/>
              <a:ea typeface="FS Lucas Pro"/>
              <a:cs typeface="FS Lucas Pro"/>
            </a:endParaRPr>
          </a:p>
        </p:txBody>
      </p:sp>
      <p:sp>
        <p:nvSpPr>
          <p:cNvPr id="7" name="Slide Number Placeholder 6">
            <a:extLst>
              <a:ext uri="{FF2B5EF4-FFF2-40B4-BE49-F238E27FC236}">
                <a16:creationId xmlns:a16="http://schemas.microsoft.com/office/drawing/2014/main" id="{E5F467DD-70CF-AD7B-BB56-262AFB7E8646}"/>
              </a:ext>
            </a:extLst>
          </p:cNvPr>
          <p:cNvSpPr>
            <a:spLocks noGrp="1"/>
          </p:cNvSpPr>
          <p:nvPr>
            <p:ph type="sldNum" sz="quarter" idx="12"/>
          </p:nvPr>
        </p:nvSpPr>
        <p:spPr>
          <a:xfrm>
            <a:off x="300624" y="4739163"/>
            <a:ext cx="2057400" cy="274637"/>
          </a:xfrm>
        </p:spPr>
        <p:txBody>
          <a:bodyPr/>
          <a:lstStyle/>
          <a:p>
            <a:fld id="{ED7B7F88-4EF6-4ACB-82FB-FDF7BB78141D}" type="slidenum">
              <a:rPr lang="en-GB" smtClean="0"/>
              <a:t>7</a:t>
            </a:fld>
            <a:endParaRPr lang="en-GB" dirty="0"/>
          </a:p>
        </p:txBody>
      </p:sp>
      <p:sp>
        <p:nvSpPr>
          <p:cNvPr id="4" name="Rectangle 3">
            <a:extLst>
              <a:ext uri="{FF2B5EF4-FFF2-40B4-BE49-F238E27FC236}">
                <a16:creationId xmlns:a16="http://schemas.microsoft.com/office/drawing/2014/main" id="{A2E8EE08-0B45-2FB4-3688-6DB70AAB9BF7}"/>
              </a:ext>
            </a:extLst>
          </p:cNvPr>
          <p:cNvSpPr>
            <a:spLocks noGrp="1"/>
          </p:cNvSpPr>
          <p:nvPr/>
        </p:nvSpPr>
        <p:spPr>
          <a:xfrm>
            <a:off x="637040" y="1400175"/>
            <a:ext cx="3464719" cy="2020569"/>
          </a:xfrm>
          <a:prstGeom prst="rect">
            <a:avLst/>
          </a:prstGeom>
          <a:noFill/>
          <a:ln w="0">
            <a:noFill/>
          </a:ln>
        </p:spPr>
        <p:txBody>
          <a:bodyPr anchor="t">
            <a:normAutofit/>
          </a:bodyPr>
          <a:lstStyle/>
          <a:p>
            <a:pPr>
              <a:defRPr sz="1238" b="0">
                <a:solidFill>
                  <a:srgbClr val="111111"/>
                </a:solidFill>
                <a:latin typeface="FS Lucas Pro"/>
                <a:ea typeface="FS Lucas Pro"/>
                <a:cs typeface="FS Lucas Pro"/>
              </a:defRPr>
            </a:pPr>
            <a:r>
              <a:rPr lang="en-GB" sz="1238" dirty="0">
                <a:solidFill>
                  <a:srgbClr val="111111"/>
                </a:solidFill>
                <a:latin typeface="FS Lucas Pro"/>
                <a:ea typeface="FS Lucas Pro"/>
                <a:cs typeface="FS Lucas Pro"/>
              </a:rPr>
              <a:t>Use chine-</a:t>
            </a:r>
            <a:r>
              <a:rPr lang="en-GB" sz="1238" dirty="0" err="1">
                <a:solidFill>
                  <a:srgbClr val="111111"/>
                </a:solidFill>
                <a:latin typeface="FS Lucas Pro"/>
                <a:ea typeface="FS Lucas Pro"/>
                <a:cs typeface="FS Lucas Pro"/>
              </a:rPr>
              <a:t>collé</a:t>
            </a:r>
            <a:r>
              <a:rPr lang="en-GB" sz="1238" dirty="0">
                <a:solidFill>
                  <a:srgbClr val="111111"/>
                </a:solidFill>
                <a:latin typeface="FS Lucas Pro"/>
                <a:ea typeface="FS Lucas Pro"/>
                <a:cs typeface="FS Lucas Pro"/>
              </a:rPr>
              <a:t> on some of your botanical prints to introduce splashes of colour.</a:t>
            </a:r>
          </a:p>
          <a:p>
            <a:pPr>
              <a:defRPr sz="1238" b="0">
                <a:solidFill>
                  <a:srgbClr val="111111"/>
                </a:solidFill>
                <a:latin typeface="FS Lucas Pro"/>
                <a:ea typeface="FS Lucas Pro"/>
                <a:cs typeface="FS Lucas Pro"/>
              </a:defRPr>
            </a:pPr>
            <a:r>
              <a:rPr lang="en-GB" sz="1238" dirty="0">
                <a:solidFill>
                  <a:srgbClr val="111111"/>
                </a:solidFill>
                <a:latin typeface="FS Lucas Pro"/>
                <a:ea typeface="FS Lucas Pro"/>
                <a:cs typeface="FS Lucas Pro"/>
              </a:rPr>
              <a:t>Try adding coloured paper to individual flowers, leaves or details rather than using it everywhere.</a:t>
            </a:r>
          </a:p>
          <a:p>
            <a:pPr>
              <a:defRPr sz="1238" b="0">
                <a:solidFill>
                  <a:srgbClr val="111111"/>
                </a:solidFill>
                <a:latin typeface="FS Lucas Pro"/>
                <a:ea typeface="FS Lucas Pro"/>
                <a:cs typeface="FS Lucas Pro"/>
              </a:defRPr>
            </a:pPr>
            <a:endParaRPr lang="en-GB" sz="1238" dirty="0">
              <a:solidFill>
                <a:srgbClr val="111111"/>
              </a:solidFill>
              <a:latin typeface="FS Lucas Pro"/>
              <a:ea typeface="FS Lucas Pro"/>
              <a:cs typeface="FS Lucas Pro"/>
            </a:endParaRPr>
          </a:p>
          <a:p>
            <a:pPr>
              <a:defRPr sz="1238" b="0">
                <a:solidFill>
                  <a:srgbClr val="111111"/>
                </a:solidFill>
                <a:latin typeface="FS Lucas Pro"/>
                <a:ea typeface="FS Lucas Pro"/>
                <a:cs typeface="FS Lucas Pro"/>
              </a:defRPr>
            </a:pPr>
            <a:r>
              <a:rPr lang="en-GB" sz="1238" dirty="0">
                <a:solidFill>
                  <a:srgbClr val="111111"/>
                </a:solidFill>
                <a:latin typeface="FS Lucas Pro"/>
                <a:ea typeface="FS Lucas Pro"/>
                <a:cs typeface="FS Lucas Pro"/>
              </a:rPr>
              <a:t>Keeping some of your botanical prints black and white creates contrast against the brighter areas and helps the different layers stand out when they're brought together.</a:t>
            </a:r>
          </a:p>
        </p:txBody>
      </p:sp>
      <p:sp>
        <p:nvSpPr>
          <p:cNvPr id="21" name="Rectangle 20">
            <a:extLst>
              <a:ext uri="{FF2B5EF4-FFF2-40B4-BE49-F238E27FC236}">
                <a16:creationId xmlns:a16="http://schemas.microsoft.com/office/drawing/2014/main" id="{4CEB1400-259C-0F49-1A77-38B94B918127}"/>
              </a:ext>
            </a:extLst>
          </p:cNvPr>
          <p:cNvSpPr>
            <a:spLocks noGrp="1"/>
          </p:cNvSpPr>
          <p:nvPr/>
        </p:nvSpPr>
        <p:spPr>
          <a:xfrm>
            <a:off x="650667" y="300594"/>
            <a:ext cx="1357313" cy="242888"/>
          </a:xfrm>
          <a:prstGeom prst="rect">
            <a:avLst/>
          </a:prstGeom>
          <a:noFill/>
          <a:ln w="0">
            <a:noFill/>
          </a:ln>
        </p:spPr>
        <p:txBody>
          <a:bodyPr anchor="t">
            <a:normAutofit fontScale="88334" lnSpcReduction="10000"/>
          </a:bodyPr>
          <a:lstStyle/>
          <a:p>
            <a:pPr algn="l">
              <a:defRPr sz="1125" b="1">
                <a:solidFill>
                  <a:srgbClr val="9ABC16"/>
                </a:solidFill>
                <a:latin typeface="FS Lucas Pro"/>
                <a:ea typeface="FS Lucas Pro"/>
                <a:cs typeface="FS Lucas Pro"/>
              </a:defRPr>
            </a:pPr>
            <a:r>
              <a:rPr sz="1125" b="1" dirty="0">
                <a:solidFill>
                  <a:srgbClr val="96B522"/>
                </a:solidFill>
                <a:latin typeface="FS Lucas Pro"/>
                <a:ea typeface="FS Lucas Pro"/>
                <a:cs typeface="FS Lucas Pro"/>
              </a:rPr>
              <a:t>STEP </a:t>
            </a:r>
            <a:r>
              <a:rPr lang="en-GB" sz="1125" b="1" dirty="0">
                <a:solidFill>
                  <a:srgbClr val="96B522"/>
                </a:solidFill>
                <a:latin typeface="FS Lucas Pro"/>
                <a:ea typeface="FS Lucas Pro"/>
                <a:cs typeface="FS Lucas Pro"/>
              </a:rPr>
              <a:t>4</a:t>
            </a:r>
            <a:endParaRPr sz="1125" b="1" dirty="0">
              <a:solidFill>
                <a:srgbClr val="96B522"/>
              </a:solidFill>
              <a:latin typeface="FS Lucas Pro"/>
              <a:ea typeface="FS Lucas Pro"/>
              <a:cs typeface="FS Lucas Pro"/>
            </a:endParaRPr>
          </a:p>
        </p:txBody>
      </p:sp>
      <p:sp>
        <p:nvSpPr>
          <p:cNvPr id="3" name="Rectangle 2">
            <a:extLst>
              <a:ext uri="{FF2B5EF4-FFF2-40B4-BE49-F238E27FC236}">
                <a16:creationId xmlns:a16="http://schemas.microsoft.com/office/drawing/2014/main" id="{FFD73826-F3AE-380A-BFEA-1FE86AB8BF4F}"/>
              </a:ext>
            </a:extLst>
          </p:cNvPr>
          <p:cNvSpPr>
            <a:spLocks noGrp="1"/>
          </p:cNvSpPr>
          <p:nvPr/>
        </p:nvSpPr>
        <p:spPr>
          <a:xfrm>
            <a:off x="0" y="0"/>
            <a:ext cx="300038" cy="5143500"/>
          </a:xfrm>
          <a:prstGeom prst="rect">
            <a:avLst/>
          </a:prstGeom>
          <a:solidFill>
            <a:srgbClr val="9ABC16"/>
          </a:solidFill>
          <a:ln w="0">
            <a:noFill/>
          </a:ln>
        </p:spPr>
        <p:txBody>
          <a:bodyPr/>
          <a:lstStyle/>
          <a:p>
            <a:endParaRPr lang="en-GB"/>
          </a:p>
        </p:txBody>
      </p:sp>
      <p:sp>
        <p:nvSpPr>
          <p:cNvPr id="9" name="Rectangle: Rounded Corners 8">
            <a:extLst>
              <a:ext uri="{FF2B5EF4-FFF2-40B4-BE49-F238E27FC236}">
                <a16:creationId xmlns:a16="http://schemas.microsoft.com/office/drawing/2014/main" id="{341198C3-359F-0395-8CFC-035DC81A39A1}"/>
              </a:ext>
            </a:extLst>
          </p:cNvPr>
          <p:cNvSpPr>
            <a:spLocks noGrp="1"/>
          </p:cNvSpPr>
          <p:nvPr/>
        </p:nvSpPr>
        <p:spPr>
          <a:xfrm>
            <a:off x="557213" y="3550444"/>
            <a:ext cx="3464719" cy="785813"/>
          </a:xfrm>
          <a:prstGeom prst="roundRect">
            <a:avLst>
              <a:gd name="adj" fmla="val 10909"/>
            </a:avLst>
          </a:prstGeom>
          <a:solidFill>
            <a:srgbClr val="ECECEC"/>
          </a:solidFill>
          <a:ln w="0">
            <a:noFill/>
          </a:ln>
        </p:spPr>
        <p:txBody>
          <a:bodyPr/>
          <a:lstStyle/>
          <a:p>
            <a:endParaRPr lang="en-GB"/>
          </a:p>
        </p:txBody>
      </p:sp>
      <p:sp>
        <p:nvSpPr>
          <p:cNvPr id="13" name="Rectangle 12">
            <a:extLst>
              <a:ext uri="{FF2B5EF4-FFF2-40B4-BE49-F238E27FC236}">
                <a16:creationId xmlns:a16="http://schemas.microsoft.com/office/drawing/2014/main" id="{6180F509-2CC2-DE09-F20D-80950F5A68F1}"/>
              </a:ext>
            </a:extLst>
          </p:cNvPr>
          <p:cNvSpPr>
            <a:spLocks noGrp="1"/>
          </p:cNvSpPr>
          <p:nvPr/>
        </p:nvSpPr>
        <p:spPr>
          <a:xfrm>
            <a:off x="714375" y="3686175"/>
            <a:ext cx="964406" cy="178594"/>
          </a:xfrm>
          <a:prstGeom prst="rect">
            <a:avLst/>
          </a:prstGeom>
          <a:noFill/>
          <a:ln w="0">
            <a:noFill/>
          </a:ln>
        </p:spPr>
        <p:txBody>
          <a:bodyPr anchor="t">
            <a:normAutofit fontScale="75258" lnSpcReduction="20000"/>
          </a:bodyPr>
          <a:lstStyle/>
          <a:p>
            <a:pPr algn="l">
              <a:defRPr sz="844" b="1">
                <a:solidFill>
                  <a:srgbClr val="9ABC16"/>
                </a:solidFill>
                <a:latin typeface="FS Lucas Pro"/>
                <a:ea typeface="FS Lucas Pro"/>
                <a:cs typeface="FS Lucas Pro"/>
              </a:defRPr>
            </a:pPr>
            <a:r>
              <a:rPr sz="844" b="1">
                <a:solidFill>
                  <a:srgbClr val="9ABC16"/>
                </a:solidFill>
                <a:latin typeface="FS Lucas Pro"/>
                <a:ea typeface="FS Lucas Pro"/>
                <a:cs typeface="FS Lucas Pro"/>
              </a:rPr>
              <a:t>TEACHER TIP</a:t>
            </a:r>
          </a:p>
        </p:txBody>
      </p:sp>
      <p:sp>
        <p:nvSpPr>
          <p:cNvPr id="17" name="Rectangle 16">
            <a:extLst>
              <a:ext uri="{FF2B5EF4-FFF2-40B4-BE49-F238E27FC236}">
                <a16:creationId xmlns:a16="http://schemas.microsoft.com/office/drawing/2014/main" id="{37DBED75-E80C-DA51-F485-FD3BE504A740}"/>
              </a:ext>
            </a:extLst>
          </p:cNvPr>
          <p:cNvSpPr>
            <a:spLocks noGrp="1"/>
          </p:cNvSpPr>
          <p:nvPr/>
        </p:nvSpPr>
        <p:spPr>
          <a:xfrm>
            <a:off x="714375" y="3907631"/>
            <a:ext cx="3036094" cy="321469"/>
          </a:xfrm>
          <a:prstGeom prst="rect">
            <a:avLst/>
          </a:prstGeom>
          <a:noFill/>
          <a:ln w="0">
            <a:noFill/>
          </a:ln>
        </p:spPr>
        <p:txBody>
          <a:bodyPr anchor="t">
            <a:normAutofit fontScale="86442" lnSpcReduction="10000"/>
          </a:bodyPr>
          <a:lstStyle/>
          <a:p>
            <a:pPr algn="l">
              <a:defRPr sz="956" b="0">
                <a:solidFill>
                  <a:srgbClr val="111111"/>
                </a:solidFill>
                <a:latin typeface="FS Lucas Pro"/>
                <a:ea typeface="FS Lucas Pro"/>
                <a:cs typeface="FS Lucas Pro"/>
              </a:defRPr>
            </a:pPr>
            <a:r>
              <a:rPr sz="956" b="0" dirty="0">
                <a:solidFill>
                  <a:srgbClr val="111111"/>
                </a:solidFill>
                <a:latin typeface="FS Lucas Pro"/>
                <a:ea typeface="FS Lucas Pro"/>
                <a:cs typeface="FS Lucas Pro"/>
              </a:rPr>
              <a:t>Small, deliberate </a:t>
            </a:r>
            <a:r>
              <a:rPr sz="956" b="0" dirty="0" err="1">
                <a:solidFill>
                  <a:srgbClr val="111111"/>
                </a:solidFill>
                <a:latin typeface="FS Lucas Pro"/>
                <a:ea typeface="FS Lucas Pro"/>
                <a:cs typeface="FS Lucas Pro"/>
              </a:rPr>
              <a:t>colour</a:t>
            </a:r>
            <a:r>
              <a:rPr sz="956" b="0" dirty="0">
                <a:solidFill>
                  <a:srgbClr val="111111"/>
                </a:solidFill>
                <a:latin typeface="FS Lucas Pro"/>
                <a:ea typeface="FS Lucas Pro"/>
                <a:cs typeface="FS Lucas Pro"/>
              </a:rPr>
              <a:t> accents often have more impact than covering every print.</a:t>
            </a:r>
          </a:p>
        </p:txBody>
      </p:sp>
      <p:pic>
        <p:nvPicPr>
          <p:cNvPr id="19" name="Picture 18">
            <a:extLst>
              <a:ext uri="{FF2B5EF4-FFF2-40B4-BE49-F238E27FC236}">
                <a16:creationId xmlns:a16="http://schemas.microsoft.com/office/drawing/2014/main" id="{21A170B5-F4DB-96AE-DE0F-DE0EAE70D98F}"/>
              </a:ext>
            </a:extLst>
          </p:cNvPr>
          <p:cNvPicPr>
            <a:picLocks noChangeAspect="1"/>
          </p:cNvPicPr>
          <p:nvPr/>
        </p:nvPicPr>
        <p:blipFill>
          <a:blip r:embed="rId2"/>
          <a:stretch>
            <a:fillRect/>
          </a:stretch>
        </p:blipFill>
        <p:spPr>
          <a:xfrm>
            <a:off x="4438761" y="1861561"/>
            <a:ext cx="4399459" cy="2474696"/>
          </a:xfrm>
          <a:prstGeom prst="rect">
            <a:avLst/>
          </a:prstGeom>
        </p:spPr>
      </p:pic>
    </p:spTree>
    <p:extLst>
      <p:ext uri="{BB962C8B-B14F-4D97-AF65-F5344CB8AC3E}">
        <p14:creationId xmlns:p14="http://schemas.microsoft.com/office/powerpoint/2010/main" val="2644257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EA560-D646-C243-5DC3-F55D3249C0C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A041807-369B-87AB-ED6E-C59AE4AF3A84}"/>
              </a:ext>
            </a:extLst>
          </p:cNvPr>
          <p:cNvSpPr>
            <a:spLocks noGrp="1"/>
          </p:cNvSpPr>
          <p:nvPr>
            <p:ph type="title"/>
          </p:nvPr>
        </p:nvSpPr>
        <p:spPr/>
        <p:txBody>
          <a:bodyPr/>
          <a:lstStyle/>
          <a:p>
            <a:pPr>
              <a:defRPr sz="2138" b="1">
                <a:solidFill>
                  <a:srgbClr val="111111"/>
                </a:solidFill>
                <a:latin typeface="FS Lucas Pro"/>
                <a:ea typeface="FS Lucas Pro"/>
                <a:cs typeface="FS Lucas Pro"/>
              </a:defRPr>
            </a:pPr>
            <a:r>
              <a:rPr lang="en-GB" sz="2400" b="1" dirty="0">
                <a:solidFill>
                  <a:srgbClr val="111111"/>
                </a:solidFill>
                <a:latin typeface="FS Lucas Pro"/>
                <a:ea typeface="FS Lucas Pro"/>
                <a:cs typeface="FS Lucas Pro"/>
              </a:rPr>
              <a:t>Paint additive monotype flowers</a:t>
            </a:r>
          </a:p>
        </p:txBody>
      </p:sp>
      <p:sp>
        <p:nvSpPr>
          <p:cNvPr id="7" name="Slide Number Placeholder 6">
            <a:extLst>
              <a:ext uri="{FF2B5EF4-FFF2-40B4-BE49-F238E27FC236}">
                <a16:creationId xmlns:a16="http://schemas.microsoft.com/office/drawing/2014/main" id="{21359204-ABB5-D59E-322E-B3319B10A81C}"/>
              </a:ext>
            </a:extLst>
          </p:cNvPr>
          <p:cNvSpPr>
            <a:spLocks noGrp="1"/>
          </p:cNvSpPr>
          <p:nvPr>
            <p:ph type="sldNum" sz="quarter" idx="12"/>
          </p:nvPr>
        </p:nvSpPr>
        <p:spPr>
          <a:xfrm>
            <a:off x="300624" y="4739163"/>
            <a:ext cx="2057400" cy="274637"/>
          </a:xfrm>
        </p:spPr>
        <p:txBody>
          <a:bodyPr/>
          <a:lstStyle/>
          <a:p>
            <a:fld id="{ED7B7F88-4EF6-4ACB-82FB-FDF7BB78141D}" type="slidenum">
              <a:rPr lang="en-GB" smtClean="0"/>
              <a:t>8</a:t>
            </a:fld>
            <a:endParaRPr lang="en-GB" dirty="0"/>
          </a:p>
        </p:txBody>
      </p:sp>
      <p:sp>
        <p:nvSpPr>
          <p:cNvPr id="4" name="Rectangle 3">
            <a:extLst>
              <a:ext uri="{FF2B5EF4-FFF2-40B4-BE49-F238E27FC236}">
                <a16:creationId xmlns:a16="http://schemas.microsoft.com/office/drawing/2014/main" id="{982626AF-8779-EDDD-BDB6-4A92771DE15A}"/>
              </a:ext>
            </a:extLst>
          </p:cNvPr>
          <p:cNvSpPr>
            <a:spLocks noGrp="1"/>
          </p:cNvSpPr>
          <p:nvPr/>
        </p:nvSpPr>
        <p:spPr>
          <a:xfrm>
            <a:off x="637040" y="1400175"/>
            <a:ext cx="3739017" cy="1928813"/>
          </a:xfrm>
          <a:prstGeom prst="rect">
            <a:avLst/>
          </a:prstGeom>
          <a:noFill/>
          <a:ln w="0">
            <a:noFill/>
          </a:ln>
        </p:spPr>
        <p:txBody>
          <a:bodyPr anchor="t">
            <a:noAutofit/>
          </a:bodyPr>
          <a:lstStyle/>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Create more botanical elements using additive monotype printing. Paint flowers, leaves and stems directly onto the printing plate, experimenting with different brushes, tools and marks before taking each print.</a:t>
            </a:r>
          </a:p>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Build up a collection of different plant shapes, floral forms, colours and textures. Don’t worry about creating a complete arrangement at this stage, these individual prints will be cut out and combined later to create your final botanical composition.</a:t>
            </a:r>
          </a:p>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Try varying the scale and style of your prints so you have plenty of contrasting elements to choose from.</a:t>
            </a:r>
          </a:p>
        </p:txBody>
      </p:sp>
      <p:sp>
        <p:nvSpPr>
          <p:cNvPr id="21" name="Rectangle 20">
            <a:extLst>
              <a:ext uri="{FF2B5EF4-FFF2-40B4-BE49-F238E27FC236}">
                <a16:creationId xmlns:a16="http://schemas.microsoft.com/office/drawing/2014/main" id="{714A0A31-5274-1831-1EC0-4E1E76888C4E}"/>
              </a:ext>
            </a:extLst>
          </p:cNvPr>
          <p:cNvSpPr>
            <a:spLocks noGrp="1"/>
          </p:cNvSpPr>
          <p:nvPr/>
        </p:nvSpPr>
        <p:spPr>
          <a:xfrm>
            <a:off x="650667" y="300594"/>
            <a:ext cx="1357313" cy="242888"/>
          </a:xfrm>
          <a:prstGeom prst="rect">
            <a:avLst/>
          </a:prstGeom>
          <a:noFill/>
          <a:ln w="0">
            <a:noFill/>
          </a:ln>
        </p:spPr>
        <p:txBody>
          <a:bodyPr anchor="t">
            <a:normAutofit fontScale="88334" lnSpcReduction="10000"/>
          </a:bodyPr>
          <a:lstStyle/>
          <a:p>
            <a:pPr algn="l">
              <a:defRPr sz="1125" b="1">
                <a:solidFill>
                  <a:srgbClr val="9ABC16"/>
                </a:solidFill>
                <a:latin typeface="FS Lucas Pro"/>
                <a:ea typeface="FS Lucas Pro"/>
                <a:cs typeface="FS Lucas Pro"/>
              </a:defRPr>
            </a:pPr>
            <a:r>
              <a:rPr sz="1125" b="1" dirty="0">
                <a:solidFill>
                  <a:srgbClr val="C20072"/>
                </a:solidFill>
                <a:latin typeface="FS Lucas Pro"/>
                <a:ea typeface="FS Lucas Pro"/>
                <a:cs typeface="FS Lucas Pro"/>
              </a:rPr>
              <a:t>STEP </a:t>
            </a:r>
            <a:r>
              <a:rPr lang="en-GB" sz="1125" b="1" dirty="0">
                <a:solidFill>
                  <a:srgbClr val="C20072"/>
                </a:solidFill>
                <a:latin typeface="FS Lucas Pro"/>
                <a:ea typeface="FS Lucas Pro"/>
                <a:cs typeface="FS Lucas Pro"/>
              </a:rPr>
              <a:t>5</a:t>
            </a:r>
            <a:endParaRPr sz="1125" b="1" dirty="0">
              <a:solidFill>
                <a:srgbClr val="C20072"/>
              </a:solidFill>
              <a:latin typeface="FS Lucas Pro"/>
              <a:ea typeface="FS Lucas Pro"/>
              <a:cs typeface="FS Lucas Pro"/>
            </a:endParaRPr>
          </a:p>
        </p:txBody>
      </p:sp>
      <p:sp>
        <p:nvSpPr>
          <p:cNvPr id="6" name="Rectangle 5">
            <a:extLst>
              <a:ext uri="{FF2B5EF4-FFF2-40B4-BE49-F238E27FC236}">
                <a16:creationId xmlns:a16="http://schemas.microsoft.com/office/drawing/2014/main" id="{C47B51B1-1986-ACAB-A80F-3E2EC9FFFD43}"/>
              </a:ext>
            </a:extLst>
          </p:cNvPr>
          <p:cNvSpPr>
            <a:spLocks noGrp="1"/>
          </p:cNvSpPr>
          <p:nvPr/>
        </p:nvSpPr>
        <p:spPr>
          <a:xfrm>
            <a:off x="0" y="0"/>
            <a:ext cx="300038" cy="5143500"/>
          </a:xfrm>
          <a:prstGeom prst="rect">
            <a:avLst/>
          </a:prstGeom>
          <a:solidFill>
            <a:srgbClr val="D50073"/>
          </a:solidFill>
          <a:ln w="0">
            <a:noFill/>
          </a:ln>
        </p:spPr>
        <p:txBody>
          <a:bodyPr/>
          <a:lstStyle/>
          <a:p>
            <a:endParaRPr lang="en-GB"/>
          </a:p>
        </p:txBody>
      </p:sp>
      <p:sp>
        <p:nvSpPr>
          <p:cNvPr id="3" name="Rectangle: Rounded Corners 2">
            <a:extLst>
              <a:ext uri="{FF2B5EF4-FFF2-40B4-BE49-F238E27FC236}">
                <a16:creationId xmlns:a16="http://schemas.microsoft.com/office/drawing/2014/main" id="{9882CB98-7D2C-D645-124A-F2EB098E2210}"/>
              </a:ext>
            </a:extLst>
          </p:cNvPr>
          <p:cNvSpPr>
            <a:spLocks noGrp="1"/>
          </p:cNvSpPr>
          <p:nvPr/>
        </p:nvSpPr>
        <p:spPr>
          <a:xfrm>
            <a:off x="557213" y="3891531"/>
            <a:ext cx="3464719" cy="785813"/>
          </a:xfrm>
          <a:prstGeom prst="roundRect">
            <a:avLst>
              <a:gd name="adj" fmla="val 10909"/>
            </a:avLst>
          </a:prstGeom>
          <a:solidFill>
            <a:srgbClr val="ECECEC"/>
          </a:solidFill>
          <a:ln w="0">
            <a:noFill/>
          </a:ln>
        </p:spPr>
        <p:txBody>
          <a:bodyPr/>
          <a:lstStyle/>
          <a:p>
            <a:endParaRPr lang="en-GB"/>
          </a:p>
        </p:txBody>
      </p:sp>
      <p:sp>
        <p:nvSpPr>
          <p:cNvPr id="9" name="Rectangle 8">
            <a:extLst>
              <a:ext uri="{FF2B5EF4-FFF2-40B4-BE49-F238E27FC236}">
                <a16:creationId xmlns:a16="http://schemas.microsoft.com/office/drawing/2014/main" id="{839EF35E-5FC2-2A6D-7610-60A393A49CAC}"/>
              </a:ext>
            </a:extLst>
          </p:cNvPr>
          <p:cNvSpPr>
            <a:spLocks noGrp="1"/>
          </p:cNvSpPr>
          <p:nvPr/>
        </p:nvSpPr>
        <p:spPr>
          <a:xfrm>
            <a:off x="714375" y="4027262"/>
            <a:ext cx="964406" cy="178594"/>
          </a:xfrm>
          <a:prstGeom prst="rect">
            <a:avLst/>
          </a:prstGeom>
          <a:noFill/>
          <a:ln w="0">
            <a:noFill/>
          </a:ln>
        </p:spPr>
        <p:txBody>
          <a:bodyPr anchor="t">
            <a:normAutofit fontScale="75258" lnSpcReduction="20000"/>
          </a:bodyPr>
          <a:lstStyle/>
          <a:p>
            <a:pPr algn="l">
              <a:defRPr sz="844" b="1">
                <a:solidFill>
                  <a:srgbClr val="D50073"/>
                </a:solidFill>
                <a:latin typeface="FS Lucas Pro"/>
                <a:ea typeface="FS Lucas Pro"/>
                <a:cs typeface="FS Lucas Pro"/>
              </a:defRPr>
            </a:pPr>
            <a:r>
              <a:rPr sz="844" b="1">
                <a:solidFill>
                  <a:srgbClr val="D50073"/>
                </a:solidFill>
                <a:latin typeface="FS Lucas Pro"/>
                <a:ea typeface="FS Lucas Pro"/>
                <a:cs typeface="FS Lucas Pro"/>
              </a:rPr>
              <a:t>TEACHER TIP</a:t>
            </a:r>
          </a:p>
        </p:txBody>
      </p:sp>
      <p:sp>
        <p:nvSpPr>
          <p:cNvPr id="13" name="Rectangle 12">
            <a:extLst>
              <a:ext uri="{FF2B5EF4-FFF2-40B4-BE49-F238E27FC236}">
                <a16:creationId xmlns:a16="http://schemas.microsoft.com/office/drawing/2014/main" id="{3318E452-6B16-FF85-E22D-E29A214C49A8}"/>
              </a:ext>
            </a:extLst>
          </p:cNvPr>
          <p:cNvSpPr>
            <a:spLocks noGrp="1"/>
          </p:cNvSpPr>
          <p:nvPr/>
        </p:nvSpPr>
        <p:spPr>
          <a:xfrm>
            <a:off x="714375" y="4248718"/>
            <a:ext cx="3036094" cy="321469"/>
          </a:xfrm>
          <a:prstGeom prst="rect">
            <a:avLst/>
          </a:prstGeom>
          <a:noFill/>
          <a:ln w="0">
            <a:noFill/>
          </a:ln>
        </p:spPr>
        <p:txBody>
          <a:bodyPr anchor="t">
            <a:normAutofit fontScale="86442" lnSpcReduction="10000"/>
          </a:bodyPr>
          <a:lstStyle/>
          <a:p>
            <a:pPr algn="l">
              <a:defRPr sz="956" b="0">
                <a:solidFill>
                  <a:srgbClr val="111111"/>
                </a:solidFill>
                <a:latin typeface="FS Lucas Pro"/>
                <a:ea typeface="FS Lucas Pro"/>
                <a:cs typeface="FS Lucas Pro"/>
              </a:defRPr>
            </a:pPr>
            <a:r>
              <a:rPr sz="956" b="0" dirty="0">
                <a:solidFill>
                  <a:srgbClr val="111111"/>
                </a:solidFill>
                <a:latin typeface="FS Lucas Pro"/>
                <a:ea typeface="FS Lucas Pro"/>
                <a:cs typeface="FS Lucas Pro"/>
              </a:rPr>
              <a:t>Focus on a collection of contrasting elements rather than one finished arrangement.</a:t>
            </a:r>
          </a:p>
        </p:txBody>
      </p:sp>
      <p:pic>
        <p:nvPicPr>
          <p:cNvPr id="17" name="Picture 16">
            <a:extLst>
              <a:ext uri="{FF2B5EF4-FFF2-40B4-BE49-F238E27FC236}">
                <a16:creationId xmlns:a16="http://schemas.microsoft.com/office/drawing/2014/main" id="{DA99C268-5851-3F69-3B99-9FE49AE8BE23}"/>
              </a:ext>
            </a:extLst>
          </p:cNvPr>
          <p:cNvPicPr>
            <a:picLocks noChangeAspect="1"/>
          </p:cNvPicPr>
          <p:nvPr/>
        </p:nvPicPr>
        <p:blipFill>
          <a:blip r:embed="rId2"/>
          <a:stretch>
            <a:fillRect/>
          </a:stretch>
        </p:blipFill>
        <p:spPr>
          <a:xfrm>
            <a:off x="4438761" y="2191533"/>
            <a:ext cx="4399460" cy="2474696"/>
          </a:xfrm>
          <a:prstGeom prst="rect">
            <a:avLst/>
          </a:prstGeom>
        </p:spPr>
      </p:pic>
    </p:spTree>
    <p:extLst>
      <p:ext uri="{BB962C8B-B14F-4D97-AF65-F5344CB8AC3E}">
        <p14:creationId xmlns:p14="http://schemas.microsoft.com/office/powerpoint/2010/main" val="2029204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FA08C-AB52-81A6-3983-3D54CF5C17C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EE428ED-877A-2530-56F7-64CD4684B39D}"/>
              </a:ext>
            </a:extLst>
          </p:cNvPr>
          <p:cNvSpPr>
            <a:spLocks noGrp="1"/>
          </p:cNvSpPr>
          <p:nvPr>
            <p:ph type="title"/>
          </p:nvPr>
        </p:nvSpPr>
        <p:spPr/>
        <p:txBody>
          <a:bodyPr/>
          <a:lstStyle/>
          <a:p>
            <a:pPr>
              <a:defRPr sz="2138" b="1">
                <a:solidFill>
                  <a:srgbClr val="111111"/>
                </a:solidFill>
                <a:latin typeface="FS Lucas Pro"/>
                <a:ea typeface="FS Lucas Pro"/>
                <a:cs typeface="FS Lucas Pro"/>
              </a:defRPr>
            </a:pPr>
            <a:r>
              <a:rPr lang="en-GB" sz="2400" b="1" dirty="0">
                <a:solidFill>
                  <a:srgbClr val="111111"/>
                </a:solidFill>
                <a:latin typeface="FS Lucas Pro"/>
                <a:ea typeface="FS Lucas Pro"/>
                <a:cs typeface="FS Lucas Pro"/>
              </a:rPr>
              <a:t>Create papers for the tablecloth</a:t>
            </a:r>
          </a:p>
        </p:txBody>
      </p:sp>
      <p:sp>
        <p:nvSpPr>
          <p:cNvPr id="7" name="Slide Number Placeholder 6">
            <a:extLst>
              <a:ext uri="{FF2B5EF4-FFF2-40B4-BE49-F238E27FC236}">
                <a16:creationId xmlns:a16="http://schemas.microsoft.com/office/drawing/2014/main" id="{9E0E668C-8384-630E-C2C4-16ADC68EB255}"/>
              </a:ext>
            </a:extLst>
          </p:cNvPr>
          <p:cNvSpPr>
            <a:spLocks noGrp="1"/>
          </p:cNvSpPr>
          <p:nvPr>
            <p:ph type="sldNum" sz="quarter" idx="12"/>
          </p:nvPr>
        </p:nvSpPr>
        <p:spPr>
          <a:xfrm>
            <a:off x="300624" y="4739163"/>
            <a:ext cx="2057400" cy="274637"/>
          </a:xfrm>
        </p:spPr>
        <p:txBody>
          <a:bodyPr/>
          <a:lstStyle/>
          <a:p>
            <a:fld id="{ED7B7F88-4EF6-4ACB-82FB-FDF7BB78141D}" type="slidenum">
              <a:rPr lang="en-GB" smtClean="0"/>
              <a:t>9</a:t>
            </a:fld>
            <a:endParaRPr lang="en-GB" dirty="0"/>
          </a:p>
        </p:txBody>
      </p:sp>
      <p:sp>
        <p:nvSpPr>
          <p:cNvPr id="4" name="Rectangle 3">
            <a:extLst>
              <a:ext uri="{FF2B5EF4-FFF2-40B4-BE49-F238E27FC236}">
                <a16:creationId xmlns:a16="http://schemas.microsoft.com/office/drawing/2014/main" id="{E4BE1DB2-727E-428B-31FD-6DBD5B0EFB42}"/>
              </a:ext>
            </a:extLst>
          </p:cNvPr>
          <p:cNvSpPr>
            <a:spLocks noGrp="1"/>
          </p:cNvSpPr>
          <p:nvPr/>
        </p:nvSpPr>
        <p:spPr>
          <a:xfrm>
            <a:off x="637040" y="1400175"/>
            <a:ext cx="3464719" cy="1928813"/>
          </a:xfrm>
          <a:prstGeom prst="rect">
            <a:avLst/>
          </a:prstGeom>
          <a:noFill/>
          <a:ln w="0">
            <a:noFill/>
          </a:ln>
        </p:spPr>
        <p:txBody>
          <a:bodyPr anchor="t">
            <a:normAutofit/>
          </a:bodyPr>
          <a:lstStyle/>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Roll different colours of printing ink roughly across sheets of paper to create your own textured </a:t>
            </a:r>
            <a:r>
              <a:rPr lang="en-GB" sz="1200" dirty="0" err="1">
                <a:solidFill>
                  <a:srgbClr val="111111"/>
                </a:solidFill>
                <a:latin typeface="FS Lucas Pro"/>
                <a:ea typeface="FS Lucas Pro"/>
                <a:cs typeface="FS Lucas Pro"/>
              </a:rPr>
              <a:t>monoprinted</a:t>
            </a:r>
            <a:r>
              <a:rPr lang="en-GB" sz="1200" dirty="0">
                <a:solidFill>
                  <a:srgbClr val="111111"/>
                </a:solidFill>
                <a:latin typeface="FS Lucas Pro"/>
                <a:ea typeface="FS Lucas Pro"/>
                <a:cs typeface="FS Lucas Pro"/>
              </a:rPr>
              <a:t> papers.</a:t>
            </a:r>
          </a:p>
          <a:p>
            <a:pPr>
              <a:defRPr sz="1238" b="0">
                <a:solidFill>
                  <a:srgbClr val="111111"/>
                </a:solidFill>
                <a:latin typeface="FS Lucas Pro"/>
                <a:ea typeface="FS Lucas Pro"/>
                <a:cs typeface="FS Lucas Pro"/>
              </a:defRPr>
            </a:pPr>
            <a:endParaRPr lang="en-GB" sz="1200" dirty="0">
              <a:solidFill>
                <a:srgbClr val="111111"/>
              </a:solidFill>
              <a:latin typeface="FS Lucas Pro"/>
              <a:ea typeface="FS Lucas Pro"/>
              <a:cs typeface="FS Lucas Pro"/>
            </a:endParaRPr>
          </a:p>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Don't aim for a perfectly smooth finish. Visible roller marks, overlaps and variations in colour will make the woven surface more interesting.</a:t>
            </a:r>
          </a:p>
        </p:txBody>
      </p:sp>
      <p:sp>
        <p:nvSpPr>
          <p:cNvPr id="21" name="Rectangle 20">
            <a:extLst>
              <a:ext uri="{FF2B5EF4-FFF2-40B4-BE49-F238E27FC236}">
                <a16:creationId xmlns:a16="http://schemas.microsoft.com/office/drawing/2014/main" id="{350325C2-AFBE-8AB1-A194-26866FAD2117}"/>
              </a:ext>
            </a:extLst>
          </p:cNvPr>
          <p:cNvSpPr>
            <a:spLocks noGrp="1"/>
          </p:cNvSpPr>
          <p:nvPr/>
        </p:nvSpPr>
        <p:spPr>
          <a:xfrm>
            <a:off x="650667" y="300594"/>
            <a:ext cx="1357313" cy="242888"/>
          </a:xfrm>
          <a:prstGeom prst="rect">
            <a:avLst/>
          </a:prstGeom>
          <a:noFill/>
          <a:ln w="0">
            <a:noFill/>
          </a:ln>
        </p:spPr>
        <p:txBody>
          <a:bodyPr anchor="t">
            <a:normAutofit fontScale="88334" lnSpcReduction="10000"/>
          </a:bodyPr>
          <a:lstStyle/>
          <a:p>
            <a:pPr algn="l">
              <a:defRPr sz="1125" b="1">
                <a:solidFill>
                  <a:srgbClr val="9ABC16"/>
                </a:solidFill>
                <a:latin typeface="FS Lucas Pro"/>
                <a:ea typeface="FS Lucas Pro"/>
                <a:cs typeface="FS Lucas Pro"/>
              </a:defRPr>
            </a:pPr>
            <a:r>
              <a:rPr sz="1125" b="1" dirty="0">
                <a:solidFill>
                  <a:srgbClr val="01A49E"/>
                </a:solidFill>
                <a:latin typeface="FS Lucas Pro"/>
                <a:ea typeface="FS Lucas Pro"/>
                <a:cs typeface="FS Lucas Pro"/>
              </a:rPr>
              <a:t>STEP </a:t>
            </a:r>
            <a:r>
              <a:rPr lang="en-GB" sz="1125" b="1" dirty="0">
                <a:solidFill>
                  <a:srgbClr val="01A49E"/>
                </a:solidFill>
                <a:latin typeface="FS Lucas Pro"/>
                <a:ea typeface="FS Lucas Pro"/>
                <a:cs typeface="FS Lucas Pro"/>
              </a:rPr>
              <a:t>6</a:t>
            </a:r>
            <a:endParaRPr sz="1125" b="1" dirty="0">
              <a:solidFill>
                <a:srgbClr val="01A49E"/>
              </a:solidFill>
              <a:latin typeface="FS Lucas Pro"/>
              <a:ea typeface="FS Lucas Pro"/>
              <a:cs typeface="FS Lucas Pro"/>
            </a:endParaRPr>
          </a:p>
        </p:txBody>
      </p:sp>
      <p:sp>
        <p:nvSpPr>
          <p:cNvPr id="3" name="Rectangle 2">
            <a:extLst>
              <a:ext uri="{FF2B5EF4-FFF2-40B4-BE49-F238E27FC236}">
                <a16:creationId xmlns:a16="http://schemas.microsoft.com/office/drawing/2014/main" id="{86D131BB-F90A-6391-5EAD-67FFE9A1EC65}"/>
              </a:ext>
            </a:extLst>
          </p:cNvPr>
          <p:cNvSpPr>
            <a:spLocks noGrp="1"/>
          </p:cNvSpPr>
          <p:nvPr/>
        </p:nvSpPr>
        <p:spPr>
          <a:xfrm>
            <a:off x="0" y="0"/>
            <a:ext cx="300038" cy="5143500"/>
          </a:xfrm>
          <a:prstGeom prst="rect">
            <a:avLst/>
          </a:prstGeom>
          <a:solidFill>
            <a:srgbClr val="00A99D"/>
          </a:solidFill>
          <a:ln w="0">
            <a:noFill/>
          </a:ln>
        </p:spPr>
        <p:txBody>
          <a:bodyPr/>
          <a:lstStyle/>
          <a:p>
            <a:endParaRPr lang="en-GB"/>
          </a:p>
        </p:txBody>
      </p:sp>
      <p:sp>
        <p:nvSpPr>
          <p:cNvPr id="9" name="Rectangle: Rounded Corners 8">
            <a:extLst>
              <a:ext uri="{FF2B5EF4-FFF2-40B4-BE49-F238E27FC236}">
                <a16:creationId xmlns:a16="http://schemas.microsoft.com/office/drawing/2014/main" id="{69E86CFC-A9E2-D5E6-9755-3A38286F0ABB}"/>
              </a:ext>
            </a:extLst>
          </p:cNvPr>
          <p:cNvSpPr>
            <a:spLocks noGrp="1"/>
          </p:cNvSpPr>
          <p:nvPr/>
        </p:nvSpPr>
        <p:spPr>
          <a:xfrm>
            <a:off x="557213" y="3550444"/>
            <a:ext cx="3464719" cy="785813"/>
          </a:xfrm>
          <a:prstGeom prst="roundRect">
            <a:avLst>
              <a:gd name="adj" fmla="val 10909"/>
            </a:avLst>
          </a:prstGeom>
          <a:solidFill>
            <a:srgbClr val="ECECEC"/>
          </a:solidFill>
          <a:ln w="0">
            <a:noFill/>
          </a:ln>
        </p:spPr>
        <p:txBody>
          <a:bodyPr/>
          <a:lstStyle/>
          <a:p>
            <a:endParaRPr lang="en-GB"/>
          </a:p>
        </p:txBody>
      </p:sp>
      <p:sp>
        <p:nvSpPr>
          <p:cNvPr id="11" name="Rectangle 10">
            <a:extLst>
              <a:ext uri="{FF2B5EF4-FFF2-40B4-BE49-F238E27FC236}">
                <a16:creationId xmlns:a16="http://schemas.microsoft.com/office/drawing/2014/main" id="{81D0FC86-6A48-F3C0-66A4-89635B4F3B45}"/>
              </a:ext>
            </a:extLst>
          </p:cNvPr>
          <p:cNvSpPr>
            <a:spLocks noGrp="1"/>
          </p:cNvSpPr>
          <p:nvPr/>
        </p:nvSpPr>
        <p:spPr>
          <a:xfrm>
            <a:off x="714375" y="3686175"/>
            <a:ext cx="964406" cy="178594"/>
          </a:xfrm>
          <a:prstGeom prst="rect">
            <a:avLst/>
          </a:prstGeom>
          <a:noFill/>
          <a:ln w="0">
            <a:noFill/>
          </a:ln>
        </p:spPr>
        <p:txBody>
          <a:bodyPr anchor="t">
            <a:normAutofit fontScale="75258" lnSpcReduction="20000"/>
          </a:bodyPr>
          <a:lstStyle/>
          <a:p>
            <a:pPr algn="l">
              <a:defRPr sz="844" b="1">
                <a:solidFill>
                  <a:srgbClr val="00A99D"/>
                </a:solidFill>
                <a:latin typeface="FS Lucas Pro"/>
                <a:ea typeface="FS Lucas Pro"/>
                <a:cs typeface="FS Lucas Pro"/>
              </a:defRPr>
            </a:pPr>
            <a:r>
              <a:rPr sz="844" b="1">
                <a:solidFill>
                  <a:srgbClr val="00A99D"/>
                </a:solidFill>
                <a:latin typeface="FS Lucas Pro"/>
                <a:ea typeface="FS Lucas Pro"/>
                <a:cs typeface="FS Lucas Pro"/>
              </a:rPr>
              <a:t>TEACHER TIP</a:t>
            </a:r>
          </a:p>
        </p:txBody>
      </p:sp>
      <p:sp>
        <p:nvSpPr>
          <p:cNvPr id="13" name="Rectangle 12">
            <a:extLst>
              <a:ext uri="{FF2B5EF4-FFF2-40B4-BE49-F238E27FC236}">
                <a16:creationId xmlns:a16="http://schemas.microsoft.com/office/drawing/2014/main" id="{327FC99D-D3E3-14DA-134D-40A241698872}"/>
              </a:ext>
            </a:extLst>
          </p:cNvPr>
          <p:cNvSpPr>
            <a:spLocks noGrp="1"/>
          </p:cNvSpPr>
          <p:nvPr/>
        </p:nvSpPr>
        <p:spPr>
          <a:xfrm>
            <a:off x="714375" y="3907631"/>
            <a:ext cx="3036094" cy="321469"/>
          </a:xfrm>
          <a:prstGeom prst="rect">
            <a:avLst/>
          </a:prstGeom>
          <a:noFill/>
          <a:ln w="0">
            <a:noFill/>
          </a:ln>
        </p:spPr>
        <p:txBody>
          <a:bodyPr anchor="t">
            <a:normAutofit fontScale="86442" lnSpcReduction="10000"/>
          </a:bodyPr>
          <a:lstStyle/>
          <a:p>
            <a:pPr algn="l">
              <a:defRPr sz="956" b="0">
                <a:solidFill>
                  <a:srgbClr val="111111"/>
                </a:solidFill>
                <a:latin typeface="FS Lucas Pro"/>
                <a:ea typeface="FS Lucas Pro"/>
                <a:cs typeface="FS Lucas Pro"/>
              </a:defRPr>
            </a:pPr>
            <a:r>
              <a:rPr sz="956" b="0" dirty="0">
                <a:solidFill>
                  <a:srgbClr val="111111"/>
                </a:solidFill>
                <a:latin typeface="FS Lucas Pro"/>
                <a:ea typeface="FS Lucas Pro"/>
                <a:cs typeface="FS Lucas Pro"/>
              </a:rPr>
              <a:t>Let the printed sheets dry completely before cutting them into strips.</a:t>
            </a:r>
          </a:p>
        </p:txBody>
      </p:sp>
      <p:pic>
        <p:nvPicPr>
          <p:cNvPr id="15" name="Picture 14">
            <a:extLst>
              <a:ext uri="{FF2B5EF4-FFF2-40B4-BE49-F238E27FC236}">
                <a16:creationId xmlns:a16="http://schemas.microsoft.com/office/drawing/2014/main" id="{DC42C6C0-6E3B-D7EB-801C-4970282B6013}"/>
              </a:ext>
            </a:extLst>
          </p:cNvPr>
          <p:cNvPicPr>
            <a:picLocks noChangeAspect="1"/>
          </p:cNvPicPr>
          <p:nvPr/>
        </p:nvPicPr>
        <p:blipFill>
          <a:blip r:embed="rId2"/>
          <a:stretch>
            <a:fillRect/>
          </a:stretch>
        </p:blipFill>
        <p:spPr>
          <a:xfrm>
            <a:off x="4438761" y="1835243"/>
            <a:ext cx="4446248" cy="2501014"/>
          </a:xfrm>
          <a:prstGeom prst="rect">
            <a:avLst/>
          </a:prstGeom>
        </p:spPr>
      </p:pic>
    </p:spTree>
    <p:extLst>
      <p:ext uri="{BB962C8B-B14F-4D97-AF65-F5344CB8AC3E}">
        <p14:creationId xmlns:p14="http://schemas.microsoft.com/office/powerpoint/2010/main" val="2561917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CA26E-29ED-A4FE-2E86-13C796E287C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E6A6400-6D19-4DA4-7178-A759AB5396C4}"/>
              </a:ext>
            </a:extLst>
          </p:cNvPr>
          <p:cNvSpPr>
            <a:spLocks noGrp="1"/>
          </p:cNvSpPr>
          <p:nvPr>
            <p:ph type="title"/>
          </p:nvPr>
        </p:nvSpPr>
        <p:spPr/>
        <p:txBody>
          <a:bodyPr/>
          <a:lstStyle/>
          <a:p>
            <a:pPr>
              <a:defRPr sz="2138" b="1">
                <a:solidFill>
                  <a:srgbClr val="111111"/>
                </a:solidFill>
                <a:latin typeface="FS Lucas Pro"/>
                <a:ea typeface="FS Lucas Pro"/>
                <a:cs typeface="FS Lucas Pro"/>
              </a:defRPr>
            </a:pPr>
            <a:r>
              <a:rPr lang="en-GB" sz="2400" b="1" dirty="0">
                <a:solidFill>
                  <a:srgbClr val="111111"/>
                </a:solidFill>
                <a:latin typeface="FS Lucas Pro"/>
                <a:ea typeface="FS Lucas Pro"/>
                <a:cs typeface="FS Lucas Pro"/>
              </a:rPr>
              <a:t>Weave the printed tablecloth</a:t>
            </a:r>
          </a:p>
        </p:txBody>
      </p:sp>
      <p:sp>
        <p:nvSpPr>
          <p:cNvPr id="7" name="Slide Number Placeholder 6">
            <a:extLst>
              <a:ext uri="{FF2B5EF4-FFF2-40B4-BE49-F238E27FC236}">
                <a16:creationId xmlns:a16="http://schemas.microsoft.com/office/drawing/2014/main" id="{AF9EEC7E-1735-ADD4-92B3-ADC202615E7A}"/>
              </a:ext>
            </a:extLst>
          </p:cNvPr>
          <p:cNvSpPr>
            <a:spLocks noGrp="1"/>
          </p:cNvSpPr>
          <p:nvPr>
            <p:ph type="sldNum" sz="quarter" idx="12"/>
          </p:nvPr>
        </p:nvSpPr>
        <p:spPr>
          <a:xfrm>
            <a:off x="300624" y="4739163"/>
            <a:ext cx="2057400" cy="274637"/>
          </a:xfrm>
        </p:spPr>
        <p:txBody>
          <a:bodyPr/>
          <a:lstStyle/>
          <a:p>
            <a:fld id="{ED7B7F88-4EF6-4ACB-82FB-FDF7BB78141D}" type="slidenum">
              <a:rPr lang="en-GB" smtClean="0"/>
              <a:t>10</a:t>
            </a:fld>
            <a:endParaRPr lang="en-GB" dirty="0"/>
          </a:p>
        </p:txBody>
      </p:sp>
      <p:sp>
        <p:nvSpPr>
          <p:cNvPr id="4" name="Rectangle 3">
            <a:extLst>
              <a:ext uri="{FF2B5EF4-FFF2-40B4-BE49-F238E27FC236}">
                <a16:creationId xmlns:a16="http://schemas.microsoft.com/office/drawing/2014/main" id="{106AEB0E-2919-DC42-8A3D-4F43940CA073}"/>
              </a:ext>
            </a:extLst>
          </p:cNvPr>
          <p:cNvSpPr>
            <a:spLocks noGrp="1"/>
          </p:cNvSpPr>
          <p:nvPr/>
        </p:nvSpPr>
        <p:spPr>
          <a:xfrm>
            <a:off x="637040" y="1400175"/>
            <a:ext cx="3801721" cy="2375239"/>
          </a:xfrm>
          <a:prstGeom prst="rect">
            <a:avLst/>
          </a:prstGeom>
          <a:noFill/>
          <a:ln w="0">
            <a:noFill/>
          </a:ln>
        </p:spPr>
        <p:txBody>
          <a:bodyPr anchor="t">
            <a:normAutofit/>
          </a:bodyPr>
          <a:lstStyle/>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Once dry, cut your textured printed papers for the tablecloth into strips. Take your strips of </a:t>
            </a:r>
            <a:r>
              <a:rPr lang="en-GB" sz="1200" dirty="0" err="1">
                <a:solidFill>
                  <a:srgbClr val="111111"/>
                </a:solidFill>
                <a:latin typeface="FS Lucas Pro"/>
                <a:ea typeface="FS Lucas Pro"/>
                <a:cs typeface="FS Lucas Pro"/>
              </a:rPr>
              <a:t>monoprinted</a:t>
            </a:r>
            <a:r>
              <a:rPr lang="en-GB" sz="1200" dirty="0">
                <a:solidFill>
                  <a:srgbClr val="111111"/>
                </a:solidFill>
                <a:latin typeface="FS Lucas Pro"/>
                <a:ea typeface="FS Lucas Pro"/>
                <a:cs typeface="FS Lucas Pro"/>
              </a:rPr>
              <a:t> paper and weave them over and under one another to create a simple basket-weave effect.</a:t>
            </a:r>
          </a:p>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Mix different colours and tones to create variation across the surface.</a:t>
            </a:r>
          </a:p>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Rather than cutting the finished weave into a perfect rectangle, leave some of the strips longer and keep the outside edge irregular. The rough, uneven shape complements the expressive quality of the monoprints.</a:t>
            </a:r>
          </a:p>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Once you're happy with the weave, secure the strips together with masking tape on the back. </a:t>
            </a:r>
          </a:p>
        </p:txBody>
      </p:sp>
      <p:sp>
        <p:nvSpPr>
          <p:cNvPr id="21" name="Rectangle 20">
            <a:extLst>
              <a:ext uri="{FF2B5EF4-FFF2-40B4-BE49-F238E27FC236}">
                <a16:creationId xmlns:a16="http://schemas.microsoft.com/office/drawing/2014/main" id="{B6C353D9-A559-D955-AF30-1F6FF5C7CA15}"/>
              </a:ext>
            </a:extLst>
          </p:cNvPr>
          <p:cNvSpPr>
            <a:spLocks noGrp="1"/>
          </p:cNvSpPr>
          <p:nvPr/>
        </p:nvSpPr>
        <p:spPr>
          <a:xfrm>
            <a:off x="650667" y="300594"/>
            <a:ext cx="1357313" cy="242888"/>
          </a:xfrm>
          <a:prstGeom prst="rect">
            <a:avLst/>
          </a:prstGeom>
          <a:noFill/>
          <a:ln w="0">
            <a:noFill/>
          </a:ln>
        </p:spPr>
        <p:txBody>
          <a:bodyPr anchor="t">
            <a:normAutofit fontScale="88334" lnSpcReduction="10000"/>
          </a:bodyPr>
          <a:lstStyle/>
          <a:p>
            <a:pPr algn="l">
              <a:defRPr sz="1125" b="1">
                <a:solidFill>
                  <a:srgbClr val="9ABC16"/>
                </a:solidFill>
                <a:latin typeface="FS Lucas Pro"/>
                <a:ea typeface="FS Lucas Pro"/>
                <a:cs typeface="FS Lucas Pro"/>
              </a:defRPr>
            </a:pPr>
            <a:r>
              <a:rPr sz="1125" b="1" dirty="0">
                <a:solidFill>
                  <a:srgbClr val="96B522"/>
                </a:solidFill>
                <a:latin typeface="FS Lucas Pro"/>
                <a:ea typeface="FS Lucas Pro"/>
                <a:cs typeface="FS Lucas Pro"/>
              </a:rPr>
              <a:t>STEP </a:t>
            </a:r>
            <a:r>
              <a:rPr lang="en-GB" sz="1125" b="1" dirty="0">
                <a:solidFill>
                  <a:srgbClr val="96B522"/>
                </a:solidFill>
                <a:latin typeface="FS Lucas Pro"/>
                <a:ea typeface="FS Lucas Pro"/>
                <a:cs typeface="FS Lucas Pro"/>
              </a:rPr>
              <a:t>7</a:t>
            </a:r>
            <a:endParaRPr sz="1125" b="1" dirty="0">
              <a:solidFill>
                <a:srgbClr val="96B522"/>
              </a:solidFill>
              <a:latin typeface="FS Lucas Pro"/>
              <a:ea typeface="FS Lucas Pro"/>
              <a:cs typeface="FS Lucas Pro"/>
            </a:endParaRPr>
          </a:p>
        </p:txBody>
      </p:sp>
      <p:sp>
        <p:nvSpPr>
          <p:cNvPr id="3" name="Rectangle 2">
            <a:extLst>
              <a:ext uri="{FF2B5EF4-FFF2-40B4-BE49-F238E27FC236}">
                <a16:creationId xmlns:a16="http://schemas.microsoft.com/office/drawing/2014/main" id="{543CC98A-EEE5-5302-F0A1-948EF2CF0426}"/>
              </a:ext>
            </a:extLst>
          </p:cNvPr>
          <p:cNvSpPr>
            <a:spLocks noGrp="1"/>
          </p:cNvSpPr>
          <p:nvPr/>
        </p:nvSpPr>
        <p:spPr>
          <a:xfrm>
            <a:off x="0" y="0"/>
            <a:ext cx="300038" cy="5143500"/>
          </a:xfrm>
          <a:prstGeom prst="rect">
            <a:avLst/>
          </a:prstGeom>
          <a:solidFill>
            <a:srgbClr val="9ABC16"/>
          </a:solidFill>
          <a:ln w="0">
            <a:noFill/>
          </a:ln>
        </p:spPr>
        <p:txBody>
          <a:bodyPr/>
          <a:lstStyle/>
          <a:p>
            <a:endParaRPr lang="en-GB"/>
          </a:p>
        </p:txBody>
      </p:sp>
      <p:sp>
        <p:nvSpPr>
          <p:cNvPr id="8" name="Rectangle: Rounded Corners 7">
            <a:extLst>
              <a:ext uri="{FF2B5EF4-FFF2-40B4-BE49-F238E27FC236}">
                <a16:creationId xmlns:a16="http://schemas.microsoft.com/office/drawing/2014/main" id="{F10A02E0-B06A-3338-6314-45DC19F543EF}"/>
              </a:ext>
            </a:extLst>
          </p:cNvPr>
          <p:cNvSpPr>
            <a:spLocks noGrp="1"/>
          </p:cNvSpPr>
          <p:nvPr/>
        </p:nvSpPr>
        <p:spPr>
          <a:xfrm>
            <a:off x="557213" y="3775414"/>
            <a:ext cx="3464719" cy="785813"/>
          </a:xfrm>
          <a:prstGeom prst="roundRect">
            <a:avLst>
              <a:gd name="adj" fmla="val 10909"/>
            </a:avLst>
          </a:prstGeom>
          <a:solidFill>
            <a:srgbClr val="ECECEC"/>
          </a:solidFill>
          <a:ln w="0">
            <a:noFill/>
          </a:ln>
        </p:spPr>
        <p:txBody>
          <a:bodyPr/>
          <a:lstStyle/>
          <a:p>
            <a:endParaRPr lang="en-GB"/>
          </a:p>
        </p:txBody>
      </p:sp>
      <p:sp>
        <p:nvSpPr>
          <p:cNvPr id="11" name="Rectangle 10">
            <a:extLst>
              <a:ext uri="{FF2B5EF4-FFF2-40B4-BE49-F238E27FC236}">
                <a16:creationId xmlns:a16="http://schemas.microsoft.com/office/drawing/2014/main" id="{FF45B9AF-A049-1301-09F1-71D577371960}"/>
              </a:ext>
            </a:extLst>
          </p:cNvPr>
          <p:cNvSpPr>
            <a:spLocks noGrp="1"/>
          </p:cNvSpPr>
          <p:nvPr/>
        </p:nvSpPr>
        <p:spPr>
          <a:xfrm>
            <a:off x="714375" y="3911145"/>
            <a:ext cx="964406" cy="178594"/>
          </a:xfrm>
          <a:prstGeom prst="rect">
            <a:avLst/>
          </a:prstGeom>
          <a:noFill/>
          <a:ln w="0">
            <a:noFill/>
          </a:ln>
        </p:spPr>
        <p:txBody>
          <a:bodyPr anchor="t">
            <a:normAutofit fontScale="75258" lnSpcReduction="20000"/>
          </a:bodyPr>
          <a:lstStyle/>
          <a:p>
            <a:pPr algn="l">
              <a:defRPr sz="844" b="1">
                <a:solidFill>
                  <a:srgbClr val="9ABC16"/>
                </a:solidFill>
                <a:latin typeface="FS Lucas Pro"/>
                <a:ea typeface="FS Lucas Pro"/>
                <a:cs typeface="FS Lucas Pro"/>
              </a:defRPr>
            </a:pPr>
            <a:r>
              <a:rPr sz="844" b="1">
                <a:solidFill>
                  <a:srgbClr val="9ABC16"/>
                </a:solidFill>
                <a:latin typeface="FS Lucas Pro"/>
                <a:ea typeface="FS Lucas Pro"/>
                <a:cs typeface="FS Lucas Pro"/>
              </a:rPr>
              <a:t>TEACHER TIP</a:t>
            </a:r>
          </a:p>
        </p:txBody>
      </p:sp>
      <p:sp>
        <p:nvSpPr>
          <p:cNvPr id="14" name="Rectangle 13">
            <a:extLst>
              <a:ext uri="{FF2B5EF4-FFF2-40B4-BE49-F238E27FC236}">
                <a16:creationId xmlns:a16="http://schemas.microsoft.com/office/drawing/2014/main" id="{D5CA0274-0DE1-A8E2-9D63-BAB78B5F7745}"/>
              </a:ext>
            </a:extLst>
          </p:cNvPr>
          <p:cNvSpPr>
            <a:spLocks noGrp="1"/>
          </p:cNvSpPr>
          <p:nvPr/>
        </p:nvSpPr>
        <p:spPr>
          <a:xfrm>
            <a:off x="714375" y="4132601"/>
            <a:ext cx="3036094" cy="321469"/>
          </a:xfrm>
          <a:prstGeom prst="rect">
            <a:avLst/>
          </a:prstGeom>
          <a:noFill/>
          <a:ln w="0">
            <a:noFill/>
          </a:ln>
        </p:spPr>
        <p:txBody>
          <a:bodyPr anchor="t">
            <a:normAutofit fontScale="86442" lnSpcReduction="10000"/>
          </a:bodyPr>
          <a:lstStyle/>
          <a:p>
            <a:pPr algn="l">
              <a:defRPr sz="956" b="0">
                <a:solidFill>
                  <a:srgbClr val="111111"/>
                </a:solidFill>
                <a:latin typeface="FS Lucas Pro"/>
                <a:ea typeface="FS Lucas Pro"/>
                <a:cs typeface="FS Lucas Pro"/>
              </a:defRPr>
            </a:pPr>
            <a:r>
              <a:rPr sz="956" b="0" dirty="0">
                <a:solidFill>
                  <a:srgbClr val="111111"/>
                </a:solidFill>
                <a:latin typeface="FS Lucas Pro"/>
                <a:ea typeface="FS Lucas Pro"/>
                <a:cs typeface="FS Lucas Pro"/>
              </a:rPr>
              <a:t>An uneven outline suits the expressive character of the monoprints better than a perfect rectangle.</a:t>
            </a:r>
          </a:p>
        </p:txBody>
      </p:sp>
      <p:pic>
        <p:nvPicPr>
          <p:cNvPr id="16" name="Picture 15">
            <a:extLst>
              <a:ext uri="{FF2B5EF4-FFF2-40B4-BE49-F238E27FC236}">
                <a16:creationId xmlns:a16="http://schemas.microsoft.com/office/drawing/2014/main" id="{4C2DE830-7A1A-67B7-8853-4C8F1BCD63A8}"/>
              </a:ext>
            </a:extLst>
          </p:cNvPr>
          <p:cNvPicPr>
            <a:picLocks noChangeAspect="1"/>
          </p:cNvPicPr>
          <p:nvPr/>
        </p:nvPicPr>
        <p:blipFill>
          <a:blip r:embed="rId2"/>
          <a:stretch>
            <a:fillRect/>
          </a:stretch>
        </p:blipFill>
        <p:spPr>
          <a:xfrm>
            <a:off x="4438761" y="2064759"/>
            <a:ext cx="4399458" cy="2474695"/>
          </a:xfrm>
          <a:prstGeom prst="rect">
            <a:avLst/>
          </a:prstGeom>
        </p:spPr>
      </p:pic>
    </p:spTree>
    <p:extLst>
      <p:ext uri="{BB962C8B-B14F-4D97-AF65-F5344CB8AC3E}">
        <p14:creationId xmlns:p14="http://schemas.microsoft.com/office/powerpoint/2010/main" val="1035621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944CE-CED3-68F9-5F2C-D383B587A67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5FD069F-C537-3C05-6C55-D255DB793599}"/>
              </a:ext>
            </a:extLst>
          </p:cNvPr>
          <p:cNvSpPr>
            <a:spLocks noGrp="1"/>
          </p:cNvSpPr>
          <p:nvPr>
            <p:ph type="title"/>
          </p:nvPr>
        </p:nvSpPr>
        <p:spPr/>
        <p:txBody>
          <a:bodyPr/>
          <a:lstStyle/>
          <a:p>
            <a:pPr>
              <a:defRPr sz="2138" b="1">
                <a:solidFill>
                  <a:srgbClr val="111111"/>
                </a:solidFill>
                <a:latin typeface="FS Lucas Pro"/>
                <a:ea typeface="FS Lucas Pro"/>
                <a:cs typeface="FS Lucas Pro"/>
              </a:defRPr>
            </a:pPr>
            <a:r>
              <a:rPr lang="en-GB" sz="2400" b="1" dirty="0">
                <a:solidFill>
                  <a:srgbClr val="111111"/>
                </a:solidFill>
                <a:latin typeface="FS Lucas Pro"/>
                <a:ea typeface="FS Lucas Pro"/>
                <a:cs typeface="FS Lucas Pro"/>
              </a:rPr>
              <a:t>Roll a split fountain background</a:t>
            </a:r>
          </a:p>
        </p:txBody>
      </p:sp>
      <p:sp>
        <p:nvSpPr>
          <p:cNvPr id="7" name="Slide Number Placeholder 6">
            <a:extLst>
              <a:ext uri="{FF2B5EF4-FFF2-40B4-BE49-F238E27FC236}">
                <a16:creationId xmlns:a16="http://schemas.microsoft.com/office/drawing/2014/main" id="{83BB55BF-491A-B37C-7301-8B2F087527B5}"/>
              </a:ext>
            </a:extLst>
          </p:cNvPr>
          <p:cNvSpPr>
            <a:spLocks noGrp="1"/>
          </p:cNvSpPr>
          <p:nvPr>
            <p:ph type="sldNum" sz="quarter" idx="12"/>
          </p:nvPr>
        </p:nvSpPr>
        <p:spPr>
          <a:xfrm>
            <a:off x="300624" y="4739163"/>
            <a:ext cx="2057400" cy="274637"/>
          </a:xfrm>
        </p:spPr>
        <p:txBody>
          <a:bodyPr/>
          <a:lstStyle/>
          <a:p>
            <a:fld id="{ED7B7F88-4EF6-4ACB-82FB-FDF7BB78141D}" type="slidenum">
              <a:rPr lang="en-GB" smtClean="0"/>
              <a:t>11</a:t>
            </a:fld>
            <a:endParaRPr lang="en-GB" dirty="0"/>
          </a:p>
        </p:txBody>
      </p:sp>
      <p:sp>
        <p:nvSpPr>
          <p:cNvPr id="4" name="Rectangle 3">
            <a:extLst>
              <a:ext uri="{FF2B5EF4-FFF2-40B4-BE49-F238E27FC236}">
                <a16:creationId xmlns:a16="http://schemas.microsoft.com/office/drawing/2014/main" id="{7222B105-6DEC-018C-0461-A727EA2CC06D}"/>
              </a:ext>
            </a:extLst>
          </p:cNvPr>
          <p:cNvSpPr>
            <a:spLocks noGrp="1"/>
          </p:cNvSpPr>
          <p:nvPr/>
        </p:nvSpPr>
        <p:spPr>
          <a:xfrm>
            <a:off x="637040" y="1400175"/>
            <a:ext cx="3801721" cy="1928813"/>
          </a:xfrm>
          <a:prstGeom prst="rect">
            <a:avLst/>
          </a:prstGeom>
          <a:noFill/>
          <a:ln w="0">
            <a:noFill/>
          </a:ln>
        </p:spPr>
        <p:txBody>
          <a:bodyPr anchor="t">
            <a:noAutofit/>
          </a:bodyPr>
          <a:lstStyle/>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Next, create a colourful background using split fountain rolling.</a:t>
            </a:r>
          </a:p>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Place two colours of printing ink next to one another we've used pink and blue - and gradually work them with your roller so the colours begin to blend where they meet.</a:t>
            </a:r>
          </a:p>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Roll the colour across your background paper to create a loose gradient. Allow the edges and roller marks to remain visible rather than trying to create a perfectly finished block of colour. These imperfections become part of the printed surface.</a:t>
            </a:r>
          </a:p>
        </p:txBody>
      </p:sp>
      <p:sp>
        <p:nvSpPr>
          <p:cNvPr id="21" name="Rectangle 20">
            <a:extLst>
              <a:ext uri="{FF2B5EF4-FFF2-40B4-BE49-F238E27FC236}">
                <a16:creationId xmlns:a16="http://schemas.microsoft.com/office/drawing/2014/main" id="{8BBD4023-CAC5-DC72-38CE-0288283A6E06}"/>
              </a:ext>
            </a:extLst>
          </p:cNvPr>
          <p:cNvSpPr>
            <a:spLocks noGrp="1"/>
          </p:cNvSpPr>
          <p:nvPr/>
        </p:nvSpPr>
        <p:spPr>
          <a:xfrm>
            <a:off x="650667" y="300594"/>
            <a:ext cx="1357313" cy="242888"/>
          </a:xfrm>
          <a:prstGeom prst="rect">
            <a:avLst/>
          </a:prstGeom>
          <a:noFill/>
          <a:ln w="0">
            <a:noFill/>
          </a:ln>
        </p:spPr>
        <p:txBody>
          <a:bodyPr anchor="t">
            <a:normAutofit fontScale="88334" lnSpcReduction="10000"/>
          </a:bodyPr>
          <a:lstStyle/>
          <a:p>
            <a:pPr algn="l">
              <a:defRPr sz="1125" b="1">
                <a:solidFill>
                  <a:srgbClr val="9ABC16"/>
                </a:solidFill>
                <a:latin typeface="FS Lucas Pro"/>
                <a:ea typeface="FS Lucas Pro"/>
                <a:cs typeface="FS Lucas Pro"/>
              </a:defRPr>
            </a:pPr>
            <a:r>
              <a:rPr sz="1125" b="1" dirty="0">
                <a:solidFill>
                  <a:srgbClr val="C20072"/>
                </a:solidFill>
                <a:latin typeface="FS Lucas Pro"/>
                <a:ea typeface="FS Lucas Pro"/>
                <a:cs typeface="FS Lucas Pro"/>
              </a:rPr>
              <a:t>STEP </a:t>
            </a:r>
            <a:r>
              <a:rPr lang="en-GB" sz="1125" b="1" dirty="0">
                <a:solidFill>
                  <a:srgbClr val="C20072"/>
                </a:solidFill>
                <a:latin typeface="FS Lucas Pro"/>
                <a:ea typeface="FS Lucas Pro"/>
                <a:cs typeface="FS Lucas Pro"/>
              </a:rPr>
              <a:t>8</a:t>
            </a:r>
            <a:endParaRPr sz="1125" b="1" dirty="0">
              <a:solidFill>
                <a:srgbClr val="C20072"/>
              </a:solidFill>
              <a:latin typeface="FS Lucas Pro"/>
              <a:ea typeface="FS Lucas Pro"/>
              <a:cs typeface="FS Lucas Pro"/>
            </a:endParaRPr>
          </a:p>
        </p:txBody>
      </p:sp>
      <p:sp>
        <p:nvSpPr>
          <p:cNvPr id="6" name="Rectangle 5">
            <a:extLst>
              <a:ext uri="{FF2B5EF4-FFF2-40B4-BE49-F238E27FC236}">
                <a16:creationId xmlns:a16="http://schemas.microsoft.com/office/drawing/2014/main" id="{DEFB3AD8-8634-6327-A365-5E144BE33596}"/>
              </a:ext>
            </a:extLst>
          </p:cNvPr>
          <p:cNvSpPr>
            <a:spLocks noGrp="1"/>
          </p:cNvSpPr>
          <p:nvPr/>
        </p:nvSpPr>
        <p:spPr>
          <a:xfrm>
            <a:off x="0" y="0"/>
            <a:ext cx="300038" cy="5143500"/>
          </a:xfrm>
          <a:prstGeom prst="rect">
            <a:avLst/>
          </a:prstGeom>
          <a:solidFill>
            <a:srgbClr val="D50073"/>
          </a:solidFill>
          <a:ln w="0">
            <a:noFill/>
          </a:ln>
        </p:spPr>
        <p:txBody>
          <a:bodyPr/>
          <a:lstStyle/>
          <a:p>
            <a:endParaRPr lang="en-GB"/>
          </a:p>
        </p:txBody>
      </p:sp>
      <p:sp>
        <p:nvSpPr>
          <p:cNvPr id="10" name="Rectangle: Rounded Corners 9">
            <a:extLst>
              <a:ext uri="{FF2B5EF4-FFF2-40B4-BE49-F238E27FC236}">
                <a16:creationId xmlns:a16="http://schemas.microsoft.com/office/drawing/2014/main" id="{39CDA631-B594-99ED-50AB-A1E3EB860375}"/>
              </a:ext>
            </a:extLst>
          </p:cNvPr>
          <p:cNvSpPr>
            <a:spLocks noGrp="1"/>
          </p:cNvSpPr>
          <p:nvPr/>
        </p:nvSpPr>
        <p:spPr>
          <a:xfrm>
            <a:off x="557213" y="3826213"/>
            <a:ext cx="3464719" cy="785813"/>
          </a:xfrm>
          <a:prstGeom prst="roundRect">
            <a:avLst>
              <a:gd name="adj" fmla="val 10909"/>
            </a:avLst>
          </a:prstGeom>
          <a:solidFill>
            <a:srgbClr val="ECECEC"/>
          </a:solidFill>
          <a:ln w="0">
            <a:noFill/>
          </a:ln>
        </p:spPr>
        <p:txBody>
          <a:bodyPr/>
          <a:lstStyle/>
          <a:p>
            <a:endParaRPr lang="en-GB"/>
          </a:p>
        </p:txBody>
      </p:sp>
      <p:sp>
        <p:nvSpPr>
          <p:cNvPr id="12" name="Rectangle 11">
            <a:extLst>
              <a:ext uri="{FF2B5EF4-FFF2-40B4-BE49-F238E27FC236}">
                <a16:creationId xmlns:a16="http://schemas.microsoft.com/office/drawing/2014/main" id="{806A799E-5945-AF02-12C9-A9B2E35622C5}"/>
              </a:ext>
            </a:extLst>
          </p:cNvPr>
          <p:cNvSpPr>
            <a:spLocks noGrp="1"/>
          </p:cNvSpPr>
          <p:nvPr/>
        </p:nvSpPr>
        <p:spPr>
          <a:xfrm>
            <a:off x="714375" y="3961944"/>
            <a:ext cx="964406" cy="178594"/>
          </a:xfrm>
          <a:prstGeom prst="rect">
            <a:avLst/>
          </a:prstGeom>
          <a:noFill/>
          <a:ln w="0">
            <a:noFill/>
          </a:ln>
        </p:spPr>
        <p:txBody>
          <a:bodyPr anchor="t">
            <a:normAutofit fontScale="75258" lnSpcReduction="20000"/>
          </a:bodyPr>
          <a:lstStyle/>
          <a:p>
            <a:pPr algn="l">
              <a:defRPr sz="844" b="1">
                <a:solidFill>
                  <a:srgbClr val="D50073"/>
                </a:solidFill>
                <a:latin typeface="FS Lucas Pro"/>
                <a:ea typeface="FS Lucas Pro"/>
                <a:cs typeface="FS Lucas Pro"/>
              </a:defRPr>
            </a:pPr>
            <a:r>
              <a:rPr sz="844" b="1" dirty="0">
                <a:solidFill>
                  <a:srgbClr val="D50073"/>
                </a:solidFill>
                <a:latin typeface="FS Lucas Pro"/>
                <a:ea typeface="FS Lucas Pro"/>
                <a:cs typeface="FS Lucas Pro"/>
              </a:rPr>
              <a:t>TEACHER TIP</a:t>
            </a:r>
          </a:p>
        </p:txBody>
      </p:sp>
      <p:sp>
        <p:nvSpPr>
          <p:cNvPr id="15" name="Rectangle 14">
            <a:extLst>
              <a:ext uri="{FF2B5EF4-FFF2-40B4-BE49-F238E27FC236}">
                <a16:creationId xmlns:a16="http://schemas.microsoft.com/office/drawing/2014/main" id="{47F863B6-6F96-F818-527B-338769218970}"/>
              </a:ext>
            </a:extLst>
          </p:cNvPr>
          <p:cNvSpPr>
            <a:spLocks noGrp="1"/>
          </p:cNvSpPr>
          <p:nvPr/>
        </p:nvSpPr>
        <p:spPr>
          <a:xfrm>
            <a:off x="714375" y="4183400"/>
            <a:ext cx="3036094" cy="321469"/>
          </a:xfrm>
          <a:prstGeom prst="rect">
            <a:avLst/>
          </a:prstGeom>
          <a:noFill/>
          <a:ln w="0">
            <a:noFill/>
          </a:ln>
        </p:spPr>
        <p:txBody>
          <a:bodyPr anchor="t">
            <a:normAutofit fontScale="86442" lnSpcReduction="10000"/>
          </a:bodyPr>
          <a:lstStyle/>
          <a:p>
            <a:pPr algn="l">
              <a:defRPr sz="956" b="0">
                <a:solidFill>
                  <a:srgbClr val="111111"/>
                </a:solidFill>
                <a:latin typeface="FS Lucas Pro"/>
                <a:ea typeface="FS Lucas Pro"/>
                <a:cs typeface="FS Lucas Pro"/>
              </a:defRPr>
            </a:pPr>
            <a:r>
              <a:rPr sz="956" b="0" dirty="0">
                <a:solidFill>
                  <a:srgbClr val="111111"/>
                </a:solidFill>
                <a:latin typeface="FS Lucas Pro"/>
                <a:ea typeface="FS Lucas Pro"/>
                <a:cs typeface="FS Lucas Pro"/>
              </a:rPr>
              <a:t>The imperfect printed surface is part of the artwork</a:t>
            </a:r>
            <a:r>
              <a:rPr lang="en-GB" sz="956" b="0" dirty="0">
                <a:solidFill>
                  <a:srgbClr val="111111"/>
                </a:solidFill>
                <a:latin typeface="FS Lucas Pro"/>
                <a:ea typeface="FS Lucas Pro"/>
                <a:cs typeface="FS Lucas Pro"/>
              </a:rPr>
              <a:t> - </a:t>
            </a:r>
            <a:r>
              <a:rPr sz="956" b="0" dirty="0">
                <a:solidFill>
                  <a:srgbClr val="111111"/>
                </a:solidFill>
                <a:latin typeface="FS Lucas Pro"/>
                <a:ea typeface="FS Lucas Pro"/>
                <a:cs typeface="FS Lucas Pro"/>
              </a:rPr>
              <a:t>do not overwork it.</a:t>
            </a:r>
          </a:p>
        </p:txBody>
      </p:sp>
      <p:pic>
        <p:nvPicPr>
          <p:cNvPr id="18" name="Picture 17">
            <a:extLst>
              <a:ext uri="{FF2B5EF4-FFF2-40B4-BE49-F238E27FC236}">
                <a16:creationId xmlns:a16="http://schemas.microsoft.com/office/drawing/2014/main" id="{B5DB17B4-4382-E7CC-AEB7-70FA65A20A9D}"/>
              </a:ext>
            </a:extLst>
          </p:cNvPr>
          <p:cNvPicPr>
            <a:picLocks noChangeAspect="1"/>
          </p:cNvPicPr>
          <p:nvPr/>
        </p:nvPicPr>
        <p:blipFill>
          <a:blip r:embed="rId2"/>
          <a:stretch>
            <a:fillRect/>
          </a:stretch>
        </p:blipFill>
        <p:spPr>
          <a:xfrm>
            <a:off x="4438761" y="2122820"/>
            <a:ext cx="4399460" cy="2474696"/>
          </a:xfrm>
          <a:prstGeom prst="rect">
            <a:avLst/>
          </a:prstGeom>
        </p:spPr>
      </p:pic>
    </p:spTree>
    <p:extLst>
      <p:ext uri="{BB962C8B-B14F-4D97-AF65-F5344CB8AC3E}">
        <p14:creationId xmlns:p14="http://schemas.microsoft.com/office/powerpoint/2010/main" val="3020933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5C3B2-8CF9-9BD5-BD60-7CD51877E62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5DB5D54-176B-1CC9-4C34-3BB2EB971622}"/>
              </a:ext>
            </a:extLst>
          </p:cNvPr>
          <p:cNvSpPr>
            <a:spLocks noGrp="1"/>
          </p:cNvSpPr>
          <p:nvPr>
            <p:ph type="title"/>
          </p:nvPr>
        </p:nvSpPr>
        <p:spPr/>
        <p:txBody>
          <a:bodyPr/>
          <a:lstStyle/>
          <a:p>
            <a:pPr>
              <a:defRPr sz="2138" b="1">
                <a:solidFill>
                  <a:srgbClr val="111111"/>
                </a:solidFill>
                <a:latin typeface="FS Lucas Pro"/>
                <a:ea typeface="FS Lucas Pro"/>
                <a:cs typeface="FS Lucas Pro"/>
              </a:defRPr>
            </a:pPr>
            <a:r>
              <a:rPr lang="en-GB" sz="2400" b="1" dirty="0">
                <a:solidFill>
                  <a:srgbClr val="111111"/>
                </a:solidFill>
                <a:latin typeface="FS Lucas Pro"/>
                <a:ea typeface="FS Lucas Pro"/>
                <a:cs typeface="FS Lucas Pro"/>
              </a:rPr>
              <a:t>Cut out the printed elements</a:t>
            </a:r>
          </a:p>
        </p:txBody>
      </p:sp>
      <p:sp>
        <p:nvSpPr>
          <p:cNvPr id="7" name="Slide Number Placeholder 6">
            <a:extLst>
              <a:ext uri="{FF2B5EF4-FFF2-40B4-BE49-F238E27FC236}">
                <a16:creationId xmlns:a16="http://schemas.microsoft.com/office/drawing/2014/main" id="{DC8FACC0-B2EB-03CD-CABA-5F0F82827C7C}"/>
              </a:ext>
            </a:extLst>
          </p:cNvPr>
          <p:cNvSpPr>
            <a:spLocks noGrp="1"/>
          </p:cNvSpPr>
          <p:nvPr>
            <p:ph type="sldNum" sz="quarter" idx="12"/>
          </p:nvPr>
        </p:nvSpPr>
        <p:spPr>
          <a:xfrm>
            <a:off x="300624" y="4739163"/>
            <a:ext cx="2057400" cy="274637"/>
          </a:xfrm>
        </p:spPr>
        <p:txBody>
          <a:bodyPr/>
          <a:lstStyle/>
          <a:p>
            <a:fld id="{ED7B7F88-4EF6-4ACB-82FB-FDF7BB78141D}" type="slidenum">
              <a:rPr lang="en-GB" smtClean="0"/>
              <a:t>12</a:t>
            </a:fld>
            <a:endParaRPr lang="en-GB" dirty="0"/>
          </a:p>
        </p:txBody>
      </p:sp>
      <p:sp>
        <p:nvSpPr>
          <p:cNvPr id="4" name="Rectangle 3">
            <a:extLst>
              <a:ext uri="{FF2B5EF4-FFF2-40B4-BE49-F238E27FC236}">
                <a16:creationId xmlns:a16="http://schemas.microsoft.com/office/drawing/2014/main" id="{325C3B10-D122-4933-3701-0E86FE5D5978}"/>
              </a:ext>
            </a:extLst>
          </p:cNvPr>
          <p:cNvSpPr>
            <a:spLocks noGrp="1"/>
          </p:cNvSpPr>
          <p:nvPr/>
        </p:nvSpPr>
        <p:spPr>
          <a:xfrm>
            <a:off x="637040" y="1400175"/>
            <a:ext cx="3797074" cy="2043112"/>
          </a:xfrm>
          <a:prstGeom prst="rect">
            <a:avLst/>
          </a:prstGeom>
          <a:noFill/>
          <a:ln w="0">
            <a:noFill/>
          </a:ln>
        </p:spPr>
        <p:txBody>
          <a:bodyPr anchor="t">
            <a:noAutofit/>
          </a:bodyPr>
          <a:lstStyle/>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Once your prints are completely dry, carefully cut around your vase, flowers, leaves and botanical elements.</a:t>
            </a:r>
          </a:p>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Don’t worry about cutting every shape too precisely. Leaving some rough, irregular edges helps retain the expressive, handmade quality of the monoprints.</a:t>
            </a:r>
          </a:p>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Lay all your cut-out pieces together so you can see the full collection before beginning your composition. Having a variety of different shapes, sizes, colours and textures will give you more freedom when arranging your botanical still life.</a:t>
            </a:r>
          </a:p>
        </p:txBody>
      </p:sp>
      <p:sp>
        <p:nvSpPr>
          <p:cNvPr id="21" name="Rectangle 20">
            <a:extLst>
              <a:ext uri="{FF2B5EF4-FFF2-40B4-BE49-F238E27FC236}">
                <a16:creationId xmlns:a16="http://schemas.microsoft.com/office/drawing/2014/main" id="{42AB74C6-31C3-2D15-9545-56602B837B6C}"/>
              </a:ext>
            </a:extLst>
          </p:cNvPr>
          <p:cNvSpPr>
            <a:spLocks noGrp="1"/>
          </p:cNvSpPr>
          <p:nvPr/>
        </p:nvSpPr>
        <p:spPr>
          <a:xfrm>
            <a:off x="650667" y="300594"/>
            <a:ext cx="1357313" cy="242888"/>
          </a:xfrm>
          <a:prstGeom prst="rect">
            <a:avLst/>
          </a:prstGeom>
          <a:noFill/>
          <a:ln w="0">
            <a:noFill/>
          </a:ln>
        </p:spPr>
        <p:txBody>
          <a:bodyPr anchor="t">
            <a:normAutofit fontScale="88334" lnSpcReduction="10000"/>
          </a:bodyPr>
          <a:lstStyle/>
          <a:p>
            <a:pPr algn="l">
              <a:defRPr sz="1125" b="1">
                <a:solidFill>
                  <a:srgbClr val="9ABC16"/>
                </a:solidFill>
                <a:latin typeface="FS Lucas Pro"/>
                <a:ea typeface="FS Lucas Pro"/>
                <a:cs typeface="FS Lucas Pro"/>
              </a:defRPr>
            </a:pPr>
            <a:r>
              <a:rPr sz="1125" b="1" dirty="0">
                <a:solidFill>
                  <a:srgbClr val="01A49E"/>
                </a:solidFill>
                <a:latin typeface="FS Lucas Pro"/>
                <a:ea typeface="FS Lucas Pro"/>
                <a:cs typeface="FS Lucas Pro"/>
              </a:rPr>
              <a:t>STEP </a:t>
            </a:r>
            <a:r>
              <a:rPr lang="en-GB" sz="1125" b="1" dirty="0">
                <a:solidFill>
                  <a:srgbClr val="01A49E"/>
                </a:solidFill>
                <a:latin typeface="FS Lucas Pro"/>
                <a:ea typeface="FS Lucas Pro"/>
                <a:cs typeface="FS Lucas Pro"/>
              </a:rPr>
              <a:t>9</a:t>
            </a:r>
            <a:endParaRPr sz="1125" b="1" dirty="0">
              <a:solidFill>
                <a:srgbClr val="01A49E"/>
              </a:solidFill>
              <a:latin typeface="FS Lucas Pro"/>
              <a:ea typeface="FS Lucas Pro"/>
              <a:cs typeface="FS Lucas Pro"/>
            </a:endParaRPr>
          </a:p>
        </p:txBody>
      </p:sp>
      <p:sp>
        <p:nvSpPr>
          <p:cNvPr id="3" name="Rectangle 2">
            <a:extLst>
              <a:ext uri="{FF2B5EF4-FFF2-40B4-BE49-F238E27FC236}">
                <a16:creationId xmlns:a16="http://schemas.microsoft.com/office/drawing/2014/main" id="{2EC10BD7-2DBC-2D21-5DB7-BB4D5291B673}"/>
              </a:ext>
            </a:extLst>
          </p:cNvPr>
          <p:cNvSpPr>
            <a:spLocks noGrp="1"/>
          </p:cNvSpPr>
          <p:nvPr/>
        </p:nvSpPr>
        <p:spPr>
          <a:xfrm>
            <a:off x="0" y="0"/>
            <a:ext cx="300038" cy="5143500"/>
          </a:xfrm>
          <a:prstGeom prst="rect">
            <a:avLst/>
          </a:prstGeom>
          <a:solidFill>
            <a:srgbClr val="00A99D"/>
          </a:solidFill>
          <a:ln w="0">
            <a:noFill/>
          </a:ln>
        </p:spPr>
        <p:txBody>
          <a:bodyPr/>
          <a:lstStyle/>
          <a:p>
            <a:endParaRPr lang="en-GB"/>
          </a:p>
        </p:txBody>
      </p:sp>
      <p:sp>
        <p:nvSpPr>
          <p:cNvPr id="8" name="Rectangle: Rounded Corners 7">
            <a:extLst>
              <a:ext uri="{FF2B5EF4-FFF2-40B4-BE49-F238E27FC236}">
                <a16:creationId xmlns:a16="http://schemas.microsoft.com/office/drawing/2014/main" id="{090464AF-980B-0856-DCA8-298F228B31D2}"/>
              </a:ext>
            </a:extLst>
          </p:cNvPr>
          <p:cNvSpPr>
            <a:spLocks noGrp="1"/>
          </p:cNvSpPr>
          <p:nvPr/>
        </p:nvSpPr>
        <p:spPr>
          <a:xfrm>
            <a:off x="557213" y="3775414"/>
            <a:ext cx="3464719" cy="785813"/>
          </a:xfrm>
          <a:prstGeom prst="roundRect">
            <a:avLst>
              <a:gd name="adj" fmla="val 10909"/>
            </a:avLst>
          </a:prstGeom>
          <a:solidFill>
            <a:srgbClr val="ECECEC"/>
          </a:solidFill>
          <a:ln w="0">
            <a:noFill/>
          </a:ln>
        </p:spPr>
        <p:txBody>
          <a:bodyPr/>
          <a:lstStyle/>
          <a:p>
            <a:endParaRPr lang="en-GB"/>
          </a:p>
        </p:txBody>
      </p:sp>
      <p:sp>
        <p:nvSpPr>
          <p:cNvPr id="12" name="Rectangle 11">
            <a:extLst>
              <a:ext uri="{FF2B5EF4-FFF2-40B4-BE49-F238E27FC236}">
                <a16:creationId xmlns:a16="http://schemas.microsoft.com/office/drawing/2014/main" id="{1C26BABA-0118-AB7D-D966-F77918A8AFE6}"/>
              </a:ext>
            </a:extLst>
          </p:cNvPr>
          <p:cNvSpPr>
            <a:spLocks noGrp="1"/>
          </p:cNvSpPr>
          <p:nvPr/>
        </p:nvSpPr>
        <p:spPr>
          <a:xfrm>
            <a:off x="714375" y="3911145"/>
            <a:ext cx="964406" cy="178594"/>
          </a:xfrm>
          <a:prstGeom prst="rect">
            <a:avLst/>
          </a:prstGeom>
          <a:noFill/>
          <a:ln w="0">
            <a:noFill/>
          </a:ln>
        </p:spPr>
        <p:txBody>
          <a:bodyPr anchor="t">
            <a:normAutofit fontScale="75258" lnSpcReduction="20000"/>
          </a:bodyPr>
          <a:lstStyle/>
          <a:p>
            <a:pPr algn="l">
              <a:defRPr sz="844" b="1">
                <a:solidFill>
                  <a:srgbClr val="00A99D"/>
                </a:solidFill>
                <a:latin typeface="FS Lucas Pro"/>
                <a:ea typeface="FS Lucas Pro"/>
                <a:cs typeface="FS Lucas Pro"/>
              </a:defRPr>
            </a:pPr>
            <a:r>
              <a:rPr sz="844" b="1" dirty="0">
                <a:solidFill>
                  <a:srgbClr val="00A99D"/>
                </a:solidFill>
                <a:latin typeface="FS Lucas Pro"/>
                <a:ea typeface="FS Lucas Pro"/>
                <a:cs typeface="FS Lucas Pro"/>
              </a:rPr>
              <a:t>TEACHER TIP</a:t>
            </a:r>
          </a:p>
        </p:txBody>
      </p:sp>
      <p:sp>
        <p:nvSpPr>
          <p:cNvPr id="16" name="Rectangle 15">
            <a:extLst>
              <a:ext uri="{FF2B5EF4-FFF2-40B4-BE49-F238E27FC236}">
                <a16:creationId xmlns:a16="http://schemas.microsoft.com/office/drawing/2014/main" id="{650308C4-30B3-EE4E-58D9-434C58A0BAC0}"/>
              </a:ext>
            </a:extLst>
          </p:cNvPr>
          <p:cNvSpPr>
            <a:spLocks noGrp="1"/>
          </p:cNvSpPr>
          <p:nvPr/>
        </p:nvSpPr>
        <p:spPr>
          <a:xfrm>
            <a:off x="714375" y="4132601"/>
            <a:ext cx="3036094" cy="321469"/>
          </a:xfrm>
          <a:prstGeom prst="rect">
            <a:avLst/>
          </a:prstGeom>
          <a:noFill/>
          <a:ln w="0">
            <a:noFill/>
          </a:ln>
        </p:spPr>
        <p:txBody>
          <a:bodyPr anchor="t">
            <a:normAutofit fontScale="86442" lnSpcReduction="10000"/>
          </a:bodyPr>
          <a:lstStyle/>
          <a:p>
            <a:pPr algn="l">
              <a:defRPr sz="956" b="0">
                <a:solidFill>
                  <a:srgbClr val="111111"/>
                </a:solidFill>
                <a:latin typeface="FS Lucas Pro"/>
                <a:ea typeface="FS Lucas Pro"/>
                <a:cs typeface="FS Lucas Pro"/>
              </a:defRPr>
            </a:pPr>
            <a:r>
              <a:rPr sz="956" b="0" dirty="0">
                <a:solidFill>
                  <a:srgbClr val="111111"/>
                </a:solidFill>
                <a:latin typeface="FS Lucas Pro"/>
                <a:ea typeface="FS Lucas Pro"/>
                <a:cs typeface="FS Lucas Pro"/>
              </a:rPr>
              <a:t>Keep a variety of shapes, sizes, </a:t>
            </a:r>
            <a:r>
              <a:rPr sz="956" b="0" dirty="0" err="1">
                <a:solidFill>
                  <a:srgbClr val="111111"/>
                </a:solidFill>
                <a:latin typeface="FS Lucas Pro"/>
                <a:ea typeface="FS Lucas Pro"/>
                <a:cs typeface="FS Lucas Pro"/>
              </a:rPr>
              <a:t>colours</a:t>
            </a:r>
            <a:r>
              <a:rPr sz="956" b="0" dirty="0">
                <a:solidFill>
                  <a:srgbClr val="111111"/>
                </a:solidFill>
                <a:latin typeface="FS Lucas Pro"/>
                <a:ea typeface="FS Lucas Pro"/>
                <a:cs typeface="FS Lucas Pro"/>
              </a:rPr>
              <a:t> and textures available for the next stage.</a:t>
            </a:r>
          </a:p>
        </p:txBody>
      </p:sp>
      <p:pic>
        <p:nvPicPr>
          <p:cNvPr id="18" name="Picture 17">
            <a:extLst>
              <a:ext uri="{FF2B5EF4-FFF2-40B4-BE49-F238E27FC236}">
                <a16:creationId xmlns:a16="http://schemas.microsoft.com/office/drawing/2014/main" id="{E15DD69E-57EE-4422-0735-9B6C3D8C1AA4}"/>
              </a:ext>
            </a:extLst>
          </p:cNvPr>
          <p:cNvPicPr>
            <a:picLocks noChangeAspect="1"/>
          </p:cNvPicPr>
          <p:nvPr/>
        </p:nvPicPr>
        <p:blipFill>
          <a:blip r:embed="rId2"/>
          <a:stretch>
            <a:fillRect/>
          </a:stretch>
        </p:blipFill>
        <p:spPr>
          <a:xfrm>
            <a:off x="4518589" y="2097314"/>
            <a:ext cx="4380290" cy="2463913"/>
          </a:xfrm>
          <a:prstGeom prst="rect">
            <a:avLst/>
          </a:prstGeom>
        </p:spPr>
      </p:pic>
    </p:spTree>
    <p:extLst>
      <p:ext uri="{BB962C8B-B14F-4D97-AF65-F5344CB8AC3E}">
        <p14:creationId xmlns:p14="http://schemas.microsoft.com/office/powerpoint/2010/main" val="3318523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E77CB-9829-9FAD-BD94-0354ACC5647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DB50D96-8B46-FA8E-0D0D-005B2DD5B8FC}"/>
              </a:ext>
            </a:extLst>
          </p:cNvPr>
          <p:cNvSpPr>
            <a:spLocks noGrp="1"/>
          </p:cNvSpPr>
          <p:nvPr>
            <p:ph type="title"/>
          </p:nvPr>
        </p:nvSpPr>
        <p:spPr/>
        <p:txBody>
          <a:bodyPr/>
          <a:lstStyle/>
          <a:p>
            <a:pPr>
              <a:defRPr sz="2138" b="1">
                <a:solidFill>
                  <a:srgbClr val="111111"/>
                </a:solidFill>
                <a:latin typeface="FS Lucas Pro"/>
                <a:ea typeface="FS Lucas Pro"/>
                <a:cs typeface="FS Lucas Pro"/>
              </a:defRPr>
            </a:pPr>
            <a:r>
              <a:rPr lang="en-GB" sz="2400" b="1" dirty="0">
                <a:solidFill>
                  <a:srgbClr val="111111"/>
                </a:solidFill>
                <a:latin typeface="FS Lucas Pro"/>
                <a:ea typeface="FS Lucas Pro"/>
                <a:cs typeface="FS Lucas Pro"/>
              </a:rPr>
              <a:t>Arrange the botanical collage</a:t>
            </a:r>
          </a:p>
        </p:txBody>
      </p:sp>
      <p:sp>
        <p:nvSpPr>
          <p:cNvPr id="7" name="Slide Number Placeholder 6">
            <a:extLst>
              <a:ext uri="{FF2B5EF4-FFF2-40B4-BE49-F238E27FC236}">
                <a16:creationId xmlns:a16="http://schemas.microsoft.com/office/drawing/2014/main" id="{6341CD7D-210D-445F-2D4F-B7AA0CB97803}"/>
              </a:ext>
            </a:extLst>
          </p:cNvPr>
          <p:cNvSpPr>
            <a:spLocks noGrp="1"/>
          </p:cNvSpPr>
          <p:nvPr>
            <p:ph type="sldNum" sz="quarter" idx="12"/>
          </p:nvPr>
        </p:nvSpPr>
        <p:spPr>
          <a:xfrm>
            <a:off x="300624" y="4739163"/>
            <a:ext cx="2057400" cy="274637"/>
          </a:xfrm>
        </p:spPr>
        <p:txBody>
          <a:bodyPr/>
          <a:lstStyle/>
          <a:p>
            <a:fld id="{ED7B7F88-4EF6-4ACB-82FB-FDF7BB78141D}" type="slidenum">
              <a:rPr lang="en-GB" smtClean="0"/>
              <a:t>13</a:t>
            </a:fld>
            <a:endParaRPr lang="en-GB" dirty="0"/>
          </a:p>
        </p:txBody>
      </p:sp>
      <p:sp>
        <p:nvSpPr>
          <p:cNvPr id="4" name="Rectangle 3">
            <a:extLst>
              <a:ext uri="{FF2B5EF4-FFF2-40B4-BE49-F238E27FC236}">
                <a16:creationId xmlns:a16="http://schemas.microsoft.com/office/drawing/2014/main" id="{9B608110-D48F-AB46-3673-7CA118AF259E}"/>
              </a:ext>
            </a:extLst>
          </p:cNvPr>
          <p:cNvSpPr>
            <a:spLocks noGrp="1"/>
          </p:cNvSpPr>
          <p:nvPr/>
        </p:nvSpPr>
        <p:spPr>
          <a:xfrm>
            <a:off x="637040" y="1168401"/>
            <a:ext cx="3739017" cy="2632278"/>
          </a:xfrm>
          <a:prstGeom prst="rect">
            <a:avLst/>
          </a:prstGeom>
          <a:noFill/>
          <a:ln w="0">
            <a:noFill/>
          </a:ln>
        </p:spPr>
        <p:txBody>
          <a:bodyPr anchor="t">
            <a:noAutofit/>
          </a:bodyPr>
          <a:lstStyle/>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Now it's time to bring all your individual prints together.</a:t>
            </a:r>
          </a:p>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Position the woven tablecloth first, then add your vase and begin arranging the printed plants, flowers and leaves around it. Don't glue anything yet. Move the pieces around and experiment with different arrangements. Try overlapping plants, changing their heights and allowing stems and leaves to cross over one another. Think about where your strongest colours sit within the composition and balance the black-and-white prints against the brighter chine-</a:t>
            </a:r>
            <a:r>
              <a:rPr lang="en-GB" sz="1200" dirty="0" err="1">
                <a:solidFill>
                  <a:srgbClr val="111111"/>
                </a:solidFill>
                <a:latin typeface="FS Lucas Pro"/>
                <a:ea typeface="FS Lucas Pro"/>
                <a:cs typeface="FS Lucas Pro"/>
              </a:rPr>
              <a:t>collé</a:t>
            </a:r>
            <a:r>
              <a:rPr lang="en-GB" sz="1200" dirty="0">
                <a:solidFill>
                  <a:srgbClr val="111111"/>
                </a:solidFill>
                <a:latin typeface="FS Lucas Pro"/>
                <a:ea typeface="FS Lucas Pro"/>
                <a:cs typeface="FS Lucas Pro"/>
              </a:rPr>
              <a:t> elements.</a:t>
            </a:r>
          </a:p>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Once you're happy with the arrangement, take a quick photograph so you have a reference when you start gluing.</a:t>
            </a:r>
          </a:p>
        </p:txBody>
      </p:sp>
      <p:sp>
        <p:nvSpPr>
          <p:cNvPr id="21" name="Rectangle 20">
            <a:extLst>
              <a:ext uri="{FF2B5EF4-FFF2-40B4-BE49-F238E27FC236}">
                <a16:creationId xmlns:a16="http://schemas.microsoft.com/office/drawing/2014/main" id="{6B6E88E2-F338-8B64-D46F-CDCBD1C397C7}"/>
              </a:ext>
            </a:extLst>
          </p:cNvPr>
          <p:cNvSpPr>
            <a:spLocks noGrp="1"/>
          </p:cNvSpPr>
          <p:nvPr/>
        </p:nvSpPr>
        <p:spPr>
          <a:xfrm>
            <a:off x="650667" y="300594"/>
            <a:ext cx="1357313" cy="242888"/>
          </a:xfrm>
          <a:prstGeom prst="rect">
            <a:avLst/>
          </a:prstGeom>
          <a:noFill/>
          <a:ln w="0">
            <a:noFill/>
          </a:ln>
        </p:spPr>
        <p:txBody>
          <a:bodyPr anchor="t">
            <a:normAutofit fontScale="88334" lnSpcReduction="10000"/>
          </a:bodyPr>
          <a:lstStyle/>
          <a:p>
            <a:pPr algn="l">
              <a:defRPr sz="1125" b="1">
                <a:solidFill>
                  <a:srgbClr val="9ABC16"/>
                </a:solidFill>
                <a:latin typeface="FS Lucas Pro"/>
                <a:ea typeface="FS Lucas Pro"/>
                <a:cs typeface="FS Lucas Pro"/>
              </a:defRPr>
            </a:pPr>
            <a:r>
              <a:rPr sz="1125" b="1" dirty="0">
                <a:solidFill>
                  <a:srgbClr val="96B522"/>
                </a:solidFill>
                <a:latin typeface="FS Lucas Pro"/>
                <a:ea typeface="FS Lucas Pro"/>
                <a:cs typeface="FS Lucas Pro"/>
              </a:rPr>
              <a:t>STEP </a:t>
            </a:r>
            <a:r>
              <a:rPr lang="en-GB" sz="1125" b="1" dirty="0">
                <a:solidFill>
                  <a:srgbClr val="96B522"/>
                </a:solidFill>
                <a:latin typeface="FS Lucas Pro"/>
                <a:ea typeface="FS Lucas Pro"/>
                <a:cs typeface="FS Lucas Pro"/>
              </a:rPr>
              <a:t>10</a:t>
            </a:r>
            <a:endParaRPr sz="1125" b="1" dirty="0">
              <a:solidFill>
                <a:srgbClr val="96B522"/>
              </a:solidFill>
              <a:latin typeface="FS Lucas Pro"/>
              <a:ea typeface="FS Lucas Pro"/>
              <a:cs typeface="FS Lucas Pro"/>
            </a:endParaRPr>
          </a:p>
        </p:txBody>
      </p:sp>
      <p:sp>
        <p:nvSpPr>
          <p:cNvPr id="3" name="Rectangle 2">
            <a:extLst>
              <a:ext uri="{FF2B5EF4-FFF2-40B4-BE49-F238E27FC236}">
                <a16:creationId xmlns:a16="http://schemas.microsoft.com/office/drawing/2014/main" id="{CAD4B9CF-7737-E1B2-EAA3-EE46FE6BE37C}"/>
              </a:ext>
            </a:extLst>
          </p:cNvPr>
          <p:cNvSpPr>
            <a:spLocks noGrp="1"/>
          </p:cNvSpPr>
          <p:nvPr/>
        </p:nvSpPr>
        <p:spPr>
          <a:xfrm>
            <a:off x="0" y="0"/>
            <a:ext cx="300038" cy="5143500"/>
          </a:xfrm>
          <a:prstGeom prst="rect">
            <a:avLst/>
          </a:prstGeom>
          <a:solidFill>
            <a:srgbClr val="9ABC16"/>
          </a:solidFill>
          <a:ln w="0">
            <a:noFill/>
          </a:ln>
        </p:spPr>
        <p:txBody>
          <a:bodyPr/>
          <a:lstStyle/>
          <a:p>
            <a:endParaRPr lang="en-GB"/>
          </a:p>
        </p:txBody>
      </p:sp>
      <p:sp>
        <p:nvSpPr>
          <p:cNvPr id="9" name="Rectangle: Rounded Corners 8">
            <a:extLst>
              <a:ext uri="{FF2B5EF4-FFF2-40B4-BE49-F238E27FC236}">
                <a16:creationId xmlns:a16="http://schemas.microsoft.com/office/drawing/2014/main" id="{A7C10007-8D74-0B3A-A872-A5FA50DB0DF4}"/>
              </a:ext>
            </a:extLst>
          </p:cNvPr>
          <p:cNvSpPr>
            <a:spLocks noGrp="1"/>
          </p:cNvSpPr>
          <p:nvPr/>
        </p:nvSpPr>
        <p:spPr>
          <a:xfrm>
            <a:off x="557213" y="3877014"/>
            <a:ext cx="3464719" cy="785813"/>
          </a:xfrm>
          <a:prstGeom prst="roundRect">
            <a:avLst>
              <a:gd name="adj" fmla="val 10909"/>
            </a:avLst>
          </a:prstGeom>
          <a:solidFill>
            <a:srgbClr val="ECECEC"/>
          </a:solidFill>
          <a:ln w="0">
            <a:noFill/>
          </a:ln>
        </p:spPr>
        <p:txBody>
          <a:bodyPr/>
          <a:lstStyle/>
          <a:p>
            <a:endParaRPr lang="en-GB"/>
          </a:p>
        </p:txBody>
      </p:sp>
      <p:sp>
        <p:nvSpPr>
          <p:cNvPr id="12" name="Rectangle 11">
            <a:extLst>
              <a:ext uri="{FF2B5EF4-FFF2-40B4-BE49-F238E27FC236}">
                <a16:creationId xmlns:a16="http://schemas.microsoft.com/office/drawing/2014/main" id="{094C4797-3E85-4014-8BAA-7A1279C7C30B}"/>
              </a:ext>
            </a:extLst>
          </p:cNvPr>
          <p:cNvSpPr>
            <a:spLocks noGrp="1"/>
          </p:cNvSpPr>
          <p:nvPr/>
        </p:nvSpPr>
        <p:spPr>
          <a:xfrm>
            <a:off x="714375" y="4012745"/>
            <a:ext cx="964406" cy="178594"/>
          </a:xfrm>
          <a:prstGeom prst="rect">
            <a:avLst/>
          </a:prstGeom>
          <a:noFill/>
          <a:ln w="0">
            <a:noFill/>
          </a:ln>
        </p:spPr>
        <p:txBody>
          <a:bodyPr anchor="t">
            <a:normAutofit fontScale="75258" lnSpcReduction="20000"/>
          </a:bodyPr>
          <a:lstStyle/>
          <a:p>
            <a:pPr algn="l">
              <a:defRPr sz="844" b="1">
                <a:solidFill>
                  <a:srgbClr val="9ABC16"/>
                </a:solidFill>
                <a:latin typeface="FS Lucas Pro"/>
                <a:ea typeface="FS Lucas Pro"/>
                <a:cs typeface="FS Lucas Pro"/>
              </a:defRPr>
            </a:pPr>
            <a:r>
              <a:rPr sz="844" b="1">
                <a:solidFill>
                  <a:srgbClr val="9ABC16"/>
                </a:solidFill>
                <a:latin typeface="FS Lucas Pro"/>
                <a:ea typeface="FS Lucas Pro"/>
                <a:cs typeface="FS Lucas Pro"/>
              </a:rPr>
              <a:t>TEACHER TIP</a:t>
            </a:r>
          </a:p>
        </p:txBody>
      </p:sp>
      <p:sp>
        <p:nvSpPr>
          <p:cNvPr id="15" name="Rectangle 14">
            <a:extLst>
              <a:ext uri="{FF2B5EF4-FFF2-40B4-BE49-F238E27FC236}">
                <a16:creationId xmlns:a16="http://schemas.microsoft.com/office/drawing/2014/main" id="{8562902B-D0E3-A1CB-7C89-223CBF28C8DE}"/>
              </a:ext>
            </a:extLst>
          </p:cNvPr>
          <p:cNvSpPr>
            <a:spLocks noGrp="1"/>
          </p:cNvSpPr>
          <p:nvPr/>
        </p:nvSpPr>
        <p:spPr>
          <a:xfrm>
            <a:off x="714375" y="4234201"/>
            <a:ext cx="3036094" cy="321469"/>
          </a:xfrm>
          <a:prstGeom prst="rect">
            <a:avLst/>
          </a:prstGeom>
          <a:noFill/>
          <a:ln w="0">
            <a:noFill/>
          </a:ln>
        </p:spPr>
        <p:txBody>
          <a:bodyPr anchor="t">
            <a:normAutofit fontScale="86442" lnSpcReduction="10000"/>
          </a:bodyPr>
          <a:lstStyle/>
          <a:p>
            <a:pPr algn="l">
              <a:defRPr sz="956" b="0">
                <a:solidFill>
                  <a:srgbClr val="111111"/>
                </a:solidFill>
                <a:latin typeface="FS Lucas Pro"/>
                <a:ea typeface="FS Lucas Pro"/>
                <a:cs typeface="FS Lucas Pro"/>
              </a:defRPr>
            </a:pPr>
            <a:r>
              <a:rPr sz="956" b="0" dirty="0">
                <a:solidFill>
                  <a:srgbClr val="111111"/>
                </a:solidFill>
                <a:latin typeface="FS Lucas Pro"/>
                <a:ea typeface="FS Lucas Pro"/>
                <a:cs typeface="FS Lucas Pro"/>
              </a:rPr>
              <a:t>The reference photo will help you rebuild the composition accurately while gluing.</a:t>
            </a:r>
          </a:p>
        </p:txBody>
      </p:sp>
      <p:pic>
        <p:nvPicPr>
          <p:cNvPr id="18" name="Picture 17">
            <a:extLst>
              <a:ext uri="{FF2B5EF4-FFF2-40B4-BE49-F238E27FC236}">
                <a16:creationId xmlns:a16="http://schemas.microsoft.com/office/drawing/2014/main" id="{3D3AD777-A697-3868-C620-8BE5DF4E5E77}"/>
              </a:ext>
            </a:extLst>
          </p:cNvPr>
          <p:cNvPicPr>
            <a:picLocks noChangeAspect="1"/>
          </p:cNvPicPr>
          <p:nvPr/>
        </p:nvPicPr>
        <p:blipFill>
          <a:blip r:embed="rId2"/>
          <a:stretch>
            <a:fillRect/>
          </a:stretch>
        </p:blipFill>
        <p:spPr>
          <a:xfrm>
            <a:off x="4438761" y="2173617"/>
            <a:ext cx="4399459" cy="2474696"/>
          </a:xfrm>
          <a:prstGeom prst="rect">
            <a:avLst/>
          </a:prstGeom>
        </p:spPr>
      </p:pic>
    </p:spTree>
    <p:extLst>
      <p:ext uri="{BB962C8B-B14F-4D97-AF65-F5344CB8AC3E}">
        <p14:creationId xmlns:p14="http://schemas.microsoft.com/office/powerpoint/2010/main" val="4202846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7D14F-6406-6DA7-F33C-0103B3B0D66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F77BB6C-B06D-0AA4-8D63-3F7759A4FF6A}"/>
              </a:ext>
            </a:extLst>
          </p:cNvPr>
          <p:cNvSpPr>
            <a:spLocks noGrp="1"/>
          </p:cNvSpPr>
          <p:nvPr>
            <p:ph type="title"/>
          </p:nvPr>
        </p:nvSpPr>
        <p:spPr/>
        <p:txBody>
          <a:bodyPr/>
          <a:lstStyle/>
          <a:p>
            <a:pPr>
              <a:defRPr sz="2138" b="1">
                <a:solidFill>
                  <a:srgbClr val="111111"/>
                </a:solidFill>
                <a:latin typeface="FS Lucas Pro"/>
                <a:ea typeface="FS Lucas Pro"/>
                <a:cs typeface="FS Lucas Pro"/>
              </a:defRPr>
            </a:pPr>
            <a:r>
              <a:rPr lang="en-GB" sz="2400" b="1" dirty="0">
                <a:solidFill>
                  <a:srgbClr val="111111"/>
                </a:solidFill>
                <a:latin typeface="FS Lucas Pro"/>
                <a:ea typeface="FS Lucas Pro"/>
                <a:cs typeface="FS Lucas Pro"/>
              </a:rPr>
              <a:t>Assemble the final artwork</a:t>
            </a:r>
          </a:p>
        </p:txBody>
      </p:sp>
      <p:sp>
        <p:nvSpPr>
          <p:cNvPr id="7" name="Slide Number Placeholder 6">
            <a:extLst>
              <a:ext uri="{FF2B5EF4-FFF2-40B4-BE49-F238E27FC236}">
                <a16:creationId xmlns:a16="http://schemas.microsoft.com/office/drawing/2014/main" id="{D9EF6C97-5042-4B68-F708-BCC45124F864}"/>
              </a:ext>
            </a:extLst>
          </p:cNvPr>
          <p:cNvSpPr>
            <a:spLocks noGrp="1"/>
          </p:cNvSpPr>
          <p:nvPr>
            <p:ph type="sldNum" sz="quarter" idx="12"/>
          </p:nvPr>
        </p:nvSpPr>
        <p:spPr>
          <a:xfrm>
            <a:off x="300624" y="4739163"/>
            <a:ext cx="2057400" cy="274637"/>
          </a:xfrm>
        </p:spPr>
        <p:txBody>
          <a:bodyPr/>
          <a:lstStyle/>
          <a:p>
            <a:fld id="{ED7B7F88-4EF6-4ACB-82FB-FDF7BB78141D}" type="slidenum">
              <a:rPr lang="en-GB" smtClean="0"/>
              <a:t>14</a:t>
            </a:fld>
            <a:endParaRPr lang="en-GB" dirty="0"/>
          </a:p>
        </p:txBody>
      </p:sp>
      <p:sp>
        <p:nvSpPr>
          <p:cNvPr id="4" name="Rectangle 3">
            <a:extLst>
              <a:ext uri="{FF2B5EF4-FFF2-40B4-BE49-F238E27FC236}">
                <a16:creationId xmlns:a16="http://schemas.microsoft.com/office/drawing/2014/main" id="{F85FC22A-DA0F-917D-5383-E62553D271C6}"/>
              </a:ext>
            </a:extLst>
          </p:cNvPr>
          <p:cNvSpPr>
            <a:spLocks noGrp="1"/>
          </p:cNvSpPr>
          <p:nvPr/>
        </p:nvSpPr>
        <p:spPr>
          <a:xfrm>
            <a:off x="637040" y="1400175"/>
            <a:ext cx="3659189" cy="2332377"/>
          </a:xfrm>
          <a:prstGeom prst="rect">
            <a:avLst/>
          </a:prstGeom>
          <a:noFill/>
          <a:ln w="0">
            <a:noFill/>
          </a:ln>
        </p:spPr>
        <p:txBody>
          <a:bodyPr anchor="t">
            <a:normAutofit/>
          </a:bodyPr>
          <a:lstStyle/>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Start by gluing the woven tablecloth into position, followed by the elements that need to sit furthest back.</a:t>
            </a:r>
          </a:p>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Gradually build the botanical arrangement forwards, layering and overlapping your printed plants as you go.</a:t>
            </a:r>
          </a:p>
          <a:p>
            <a:pPr>
              <a:defRPr sz="1238" b="0">
                <a:solidFill>
                  <a:srgbClr val="111111"/>
                </a:solidFill>
                <a:latin typeface="FS Lucas Pro"/>
                <a:ea typeface="FS Lucas Pro"/>
                <a:cs typeface="FS Lucas Pro"/>
              </a:defRPr>
            </a:pPr>
            <a:endParaRPr lang="en-GB" sz="1200" dirty="0">
              <a:solidFill>
                <a:srgbClr val="111111"/>
              </a:solidFill>
              <a:latin typeface="FS Lucas Pro"/>
              <a:ea typeface="FS Lucas Pro"/>
              <a:cs typeface="FS Lucas Pro"/>
            </a:endParaRPr>
          </a:p>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Add the vase in the appropriate layer so that the stems appear to sit naturally inside it.</a:t>
            </a:r>
          </a:p>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Take your time. You can continue adjusting individual elements as the composition develops.</a:t>
            </a:r>
          </a:p>
        </p:txBody>
      </p:sp>
      <p:sp>
        <p:nvSpPr>
          <p:cNvPr id="21" name="Rectangle 20">
            <a:extLst>
              <a:ext uri="{FF2B5EF4-FFF2-40B4-BE49-F238E27FC236}">
                <a16:creationId xmlns:a16="http://schemas.microsoft.com/office/drawing/2014/main" id="{8053E9C8-49B1-3C43-B130-4614AA3BB5BE}"/>
              </a:ext>
            </a:extLst>
          </p:cNvPr>
          <p:cNvSpPr>
            <a:spLocks noGrp="1"/>
          </p:cNvSpPr>
          <p:nvPr/>
        </p:nvSpPr>
        <p:spPr>
          <a:xfrm>
            <a:off x="650667" y="300594"/>
            <a:ext cx="1357313" cy="242888"/>
          </a:xfrm>
          <a:prstGeom prst="rect">
            <a:avLst/>
          </a:prstGeom>
          <a:noFill/>
          <a:ln w="0">
            <a:noFill/>
          </a:ln>
        </p:spPr>
        <p:txBody>
          <a:bodyPr anchor="t">
            <a:normAutofit fontScale="88334" lnSpcReduction="10000"/>
          </a:bodyPr>
          <a:lstStyle/>
          <a:p>
            <a:pPr algn="l">
              <a:defRPr sz="1125" b="1">
                <a:solidFill>
                  <a:srgbClr val="9ABC16"/>
                </a:solidFill>
                <a:latin typeface="FS Lucas Pro"/>
                <a:ea typeface="FS Lucas Pro"/>
                <a:cs typeface="FS Lucas Pro"/>
              </a:defRPr>
            </a:pPr>
            <a:r>
              <a:rPr sz="1125" b="1" dirty="0">
                <a:solidFill>
                  <a:srgbClr val="C20072"/>
                </a:solidFill>
                <a:latin typeface="FS Lucas Pro"/>
                <a:ea typeface="FS Lucas Pro"/>
                <a:cs typeface="FS Lucas Pro"/>
              </a:rPr>
              <a:t>STEP </a:t>
            </a:r>
            <a:r>
              <a:rPr lang="en-GB" sz="1125" b="1" dirty="0">
                <a:solidFill>
                  <a:srgbClr val="C20072"/>
                </a:solidFill>
                <a:latin typeface="FS Lucas Pro"/>
                <a:ea typeface="FS Lucas Pro"/>
                <a:cs typeface="FS Lucas Pro"/>
              </a:rPr>
              <a:t>11</a:t>
            </a:r>
            <a:endParaRPr sz="1125" b="1" dirty="0">
              <a:solidFill>
                <a:srgbClr val="C20072"/>
              </a:solidFill>
              <a:latin typeface="FS Lucas Pro"/>
              <a:ea typeface="FS Lucas Pro"/>
              <a:cs typeface="FS Lucas Pro"/>
            </a:endParaRPr>
          </a:p>
        </p:txBody>
      </p:sp>
      <p:sp>
        <p:nvSpPr>
          <p:cNvPr id="6" name="Rectangle 5">
            <a:extLst>
              <a:ext uri="{FF2B5EF4-FFF2-40B4-BE49-F238E27FC236}">
                <a16:creationId xmlns:a16="http://schemas.microsoft.com/office/drawing/2014/main" id="{14E74AC0-6DD0-C964-1A57-6A2CC86E571D}"/>
              </a:ext>
            </a:extLst>
          </p:cNvPr>
          <p:cNvSpPr>
            <a:spLocks noGrp="1"/>
          </p:cNvSpPr>
          <p:nvPr/>
        </p:nvSpPr>
        <p:spPr>
          <a:xfrm>
            <a:off x="0" y="0"/>
            <a:ext cx="300038" cy="5143500"/>
          </a:xfrm>
          <a:prstGeom prst="rect">
            <a:avLst/>
          </a:prstGeom>
          <a:solidFill>
            <a:srgbClr val="D50073"/>
          </a:solidFill>
          <a:ln w="0">
            <a:noFill/>
          </a:ln>
        </p:spPr>
        <p:txBody>
          <a:bodyPr/>
          <a:lstStyle/>
          <a:p>
            <a:endParaRPr lang="en-GB"/>
          </a:p>
        </p:txBody>
      </p:sp>
      <p:sp>
        <p:nvSpPr>
          <p:cNvPr id="8" name="Rectangle: Rounded Corners 7">
            <a:extLst>
              <a:ext uri="{FF2B5EF4-FFF2-40B4-BE49-F238E27FC236}">
                <a16:creationId xmlns:a16="http://schemas.microsoft.com/office/drawing/2014/main" id="{20A6DCC3-CC5B-0941-C060-F43F5663D6F2}"/>
              </a:ext>
            </a:extLst>
          </p:cNvPr>
          <p:cNvSpPr>
            <a:spLocks noGrp="1"/>
          </p:cNvSpPr>
          <p:nvPr/>
        </p:nvSpPr>
        <p:spPr>
          <a:xfrm>
            <a:off x="557213" y="3775414"/>
            <a:ext cx="3464719" cy="785813"/>
          </a:xfrm>
          <a:prstGeom prst="roundRect">
            <a:avLst>
              <a:gd name="adj" fmla="val 10909"/>
            </a:avLst>
          </a:prstGeom>
          <a:solidFill>
            <a:srgbClr val="ECECEC"/>
          </a:solidFill>
          <a:ln w="0">
            <a:noFill/>
          </a:ln>
        </p:spPr>
        <p:txBody>
          <a:bodyPr/>
          <a:lstStyle/>
          <a:p>
            <a:endParaRPr lang="en-GB"/>
          </a:p>
        </p:txBody>
      </p:sp>
      <p:sp>
        <p:nvSpPr>
          <p:cNvPr id="11" name="Rectangle 10">
            <a:extLst>
              <a:ext uri="{FF2B5EF4-FFF2-40B4-BE49-F238E27FC236}">
                <a16:creationId xmlns:a16="http://schemas.microsoft.com/office/drawing/2014/main" id="{1580F44F-1F6C-57BB-BB58-314DC299C2EF}"/>
              </a:ext>
            </a:extLst>
          </p:cNvPr>
          <p:cNvSpPr>
            <a:spLocks noGrp="1"/>
          </p:cNvSpPr>
          <p:nvPr/>
        </p:nvSpPr>
        <p:spPr>
          <a:xfrm>
            <a:off x="714375" y="3911145"/>
            <a:ext cx="964406" cy="178594"/>
          </a:xfrm>
          <a:prstGeom prst="rect">
            <a:avLst/>
          </a:prstGeom>
          <a:noFill/>
          <a:ln w="0">
            <a:noFill/>
          </a:ln>
        </p:spPr>
        <p:txBody>
          <a:bodyPr anchor="t">
            <a:normAutofit fontScale="75258" lnSpcReduction="20000"/>
          </a:bodyPr>
          <a:lstStyle/>
          <a:p>
            <a:pPr algn="l">
              <a:defRPr sz="844" b="1">
                <a:solidFill>
                  <a:srgbClr val="D50073"/>
                </a:solidFill>
                <a:latin typeface="FS Lucas Pro"/>
                <a:ea typeface="FS Lucas Pro"/>
                <a:cs typeface="FS Lucas Pro"/>
              </a:defRPr>
            </a:pPr>
            <a:r>
              <a:rPr sz="844" b="1" dirty="0">
                <a:solidFill>
                  <a:srgbClr val="D50073"/>
                </a:solidFill>
                <a:latin typeface="FS Lucas Pro"/>
                <a:ea typeface="FS Lucas Pro"/>
                <a:cs typeface="FS Lucas Pro"/>
              </a:rPr>
              <a:t>TEACHER TIP</a:t>
            </a:r>
          </a:p>
        </p:txBody>
      </p:sp>
      <p:sp>
        <p:nvSpPr>
          <p:cNvPr id="14" name="Rectangle 13">
            <a:extLst>
              <a:ext uri="{FF2B5EF4-FFF2-40B4-BE49-F238E27FC236}">
                <a16:creationId xmlns:a16="http://schemas.microsoft.com/office/drawing/2014/main" id="{9C61DB88-77AC-EC48-364C-047A59AB6CCF}"/>
              </a:ext>
            </a:extLst>
          </p:cNvPr>
          <p:cNvSpPr>
            <a:spLocks noGrp="1"/>
          </p:cNvSpPr>
          <p:nvPr/>
        </p:nvSpPr>
        <p:spPr>
          <a:xfrm>
            <a:off x="714375" y="4132601"/>
            <a:ext cx="3036094" cy="321469"/>
          </a:xfrm>
          <a:prstGeom prst="rect">
            <a:avLst/>
          </a:prstGeom>
          <a:noFill/>
          <a:ln w="0">
            <a:noFill/>
          </a:ln>
        </p:spPr>
        <p:txBody>
          <a:bodyPr anchor="t">
            <a:normAutofit fontScale="86442" lnSpcReduction="10000"/>
          </a:bodyPr>
          <a:lstStyle/>
          <a:p>
            <a:pPr algn="l">
              <a:defRPr sz="956" b="0">
                <a:solidFill>
                  <a:srgbClr val="111111"/>
                </a:solidFill>
                <a:latin typeface="FS Lucas Pro"/>
                <a:ea typeface="FS Lucas Pro"/>
                <a:cs typeface="FS Lucas Pro"/>
              </a:defRPr>
            </a:pPr>
            <a:r>
              <a:rPr sz="956" b="0" dirty="0">
                <a:solidFill>
                  <a:srgbClr val="111111"/>
                </a:solidFill>
                <a:latin typeface="FS Lucas Pro"/>
                <a:ea typeface="FS Lucas Pro"/>
                <a:cs typeface="FS Lucas Pro"/>
              </a:rPr>
              <a:t>Work gradually. You can still adjust individual pieces as the composition develops.</a:t>
            </a:r>
          </a:p>
        </p:txBody>
      </p:sp>
      <p:pic>
        <p:nvPicPr>
          <p:cNvPr id="17" name="Picture 16">
            <a:extLst>
              <a:ext uri="{FF2B5EF4-FFF2-40B4-BE49-F238E27FC236}">
                <a16:creationId xmlns:a16="http://schemas.microsoft.com/office/drawing/2014/main" id="{A35EC562-A547-77E5-4F85-7B35BF6F0C02}"/>
              </a:ext>
            </a:extLst>
          </p:cNvPr>
          <p:cNvPicPr>
            <a:picLocks noChangeAspect="1"/>
          </p:cNvPicPr>
          <p:nvPr/>
        </p:nvPicPr>
        <p:blipFill>
          <a:blip r:embed="rId2"/>
          <a:stretch>
            <a:fillRect/>
          </a:stretch>
        </p:blipFill>
        <p:spPr>
          <a:xfrm>
            <a:off x="4438761" y="2042987"/>
            <a:ext cx="4399459" cy="2474696"/>
          </a:xfrm>
          <a:prstGeom prst="rect">
            <a:avLst/>
          </a:prstGeom>
        </p:spPr>
      </p:pic>
    </p:spTree>
    <p:extLst>
      <p:ext uri="{BB962C8B-B14F-4D97-AF65-F5344CB8AC3E}">
        <p14:creationId xmlns:p14="http://schemas.microsoft.com/office/powerpoint/2010/main" val="3112478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23052-2AAE-65C6-3D30-8D7FA9B77C8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76E9D15-05BA-E8A2-C2AC-D4BCBC7A90C5}"/>
              </a:ext>
            </a:extLst>
          </p:cNvPr>
          <p:cNvSpPr>
            <a:spLocks noGrp="1"/>
          </p:cNvSpPr>
          <p:nvPr>
            <p:ph type="title"/>
          </p:nvPr>
        </p:nvSpPr>
        <p:spPr/>
        <p:txBody>
          <a:bodyPr/>
          <a:lstStyle/>
          <a:p>
            <a:pPr>
              <a:defRPr sz="2138" b="1">
                <a:solidFill>
                  <a:srgbClr val="111111"/>
                </a:solidFill>
                <a:latin typeface="FS Lucas Pro"/>
                <a:ea typeface="FS Lucas Pro"/>
                <a:cs typeface="FS Lucas Pro"/>
              </a:defRPr>
            </a:pPr>
            <a:r>
              <a:rPr lang="en-GB" sz="2400" b="1" dirty="0">
                <a:solidFill>
                  <a:srgbClr val="111111"/>
                </a:solidFill>
                <a:latin typeface="FS Lucas Pro"/>
                <a:ea typeface="FS Lucas Pro"/>
                <a:cs typeface="FS Lucas Pro"/>
              </a:rPr>
              <a:t>Add the finishing touches</a:t>
            </a:r>
          </a:p>
        </p:txBody>
      </p:sp>
      <p:sp>
        <p:nvSpPr>
          <p:cNvPr id="7" name="Slide Number Placeholder 6">
            <a:extLst>
              <a:ext uri="{FF2B5EF4-FFF2-40B4-BE49-F238E27FC236}">
                <a16:creationId xmlns:a16="http://schemas.microsoft.com/office/drawing/2014/main" id="{2B7C01C2-8D73-23B1-2229-83103ECEAAD9}"/>
              </a:ext>
            </a:extLst>
          </p:cNvPr>
          <p:cNvSpPr>
            <a:spLocks noGrp="1"/>
          </p:cNvSpPr>
          <p:nvPr>
            <p:ph type="sldNum" sz="quarter" idx="12"/>
          </p:nvPr>
        </p:nvSpPr>
        <p:spPr>
          <a:xfrm>
            <a:off x="300624" y="4739163"/>
            <a:ext cx="2057400" cy="274637"/>
          </a:xfrm>
        </p:spPr>
        <p:txBody>
          <a:bodyPr/>
          <a:lstStyle/>
          <a:p>
            <a:fld id="{ED7B7F88-4EF6-4ACB-82FB-FDF7BB78141D}" type="slidenum">
              <a:rPr lang="en-GB" smtClean="0"/>
              <a:t>15</a:t>
            </a:fld>
            <a:endParaRPr lang="en-GB" dirty="0"/>
          </a:p>
        </p:txBody>
      </p:sp>
      <p:sp>
        <p:nvSpPr>
          <p:cNvPr id="4" name="Rectangle 3">
            <a:extLst>
              <a:ext uri="{FF2B5EF4-FFF2-40B4-BE49-F238E27FC236}">
                <a16:creationId xmlns:a16="http://schemas.microsoft.com/office/drawing/2014/main" id="{65BE1C26-E7E9-4787-B56B-61E9074052E7}"/>
              </a:ext>
            </a:extLst>
          </p:cNvPr>
          <p:cNvSpPr>
            <a:spLocks noGrp="1"/>
          </p:cNvSpPr>
          <p:nvPr/>
        </p:nvSpPr>
        <p:spPr>
          <a:xfrm>
            <a:off x="637040" y="1400175"/>
            <a:ext cx="3615646" cy="1928813"/>
          </a:xfrm>
          <a:prstGeom prst="rect">
            <a:avLst/>
          </a:prstGeom>
          <a:noFill/>
          <a:ln w="0">
            <a:noFill/>
          </a:ln>
        </p:spPr>
        <p:txBody>
          <a:bodyPr anchor="t">
            <a:noAutofit/>
          </a:bodyPr>
          <a:lstStyle/>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Look at your finished botanical monoprint and decide whether the composition needs anything else.</a:t>
            </a:r>
          </a:p>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You might introduce another flower, add a small area of colour or bring in an additional printed texture.</a:t>
            </a:r>
          </a:p>
          <a:p>
            <a:pPr>
              <a:defRPr sz="1238" b="0">
                <a:solidFill>
                  <a:srgbClr val="111111"/>
                </a:solidFill>
                <a:latin typeface="FS Lucas Pro"/>
                <a:ea typeface="FS Lucas Pro"/>
                <a:cs typeface="FS Lucas Pro"/>
              </a:defRPr>
            </a:pPr>
            <a:endParaRPr lang="en-GB" sz="1200" dirty="0">
              <a:solidFill>
                <a:srgbClr val="111111"/>
              </a:solidFill>
              <a:latin typeface="FS Lucas Pro"/>
              <a:ea typeface="FS Lucas Pro"/>
              <a:cs typeface="FS Lucas Pro"/>
            </a:endParaRPr>
          </a:p>
          <a:p>
            <a:pPr>
              <a:defRPr sz="1238" b="0">
                <a:solidFill>
                  <a:srgbClr val="111111"/>
                </a:solidFill>
                <a:latin typeface="FS Lucas Pro"/>
                <a:ea typeface="FS Lucas Pro"/>
                <a:cs typeface="FS Lucas Pro"/>
              </a:defRPr>
            </a:pPr>
            <a:r>
              <a:rPr lang="en-GB" sz="1200" dirty="0">
                <a:solidFill>
                  <a:srgbClr val="111111"/>
                </a:solidFill>
                <a:latin typeface="FS Lucas Pro"/>
                <a:ea typeface="FS Lucas Pro"/>
                <a:cs typeface="FS Lucas Pro"/>
              </a:rPr>
              <a:t>But don't feel that every area needs filling. The contrast between </a:t>
            </a:r>
            <a:r>
              <a:rPr lang="en-GB" sz="1200" dirty="0" err="1">
                <a:solidFill>
                  <a:srgbClr val="111111"/>
                </a:solidFill>
                <a:latin typeface="FS Lucas Pro"/>
                <a:ea typeface="FS Lucas Pro"/>
                <a:cs typeface="FS Lucas Pro"/>
              </a:rPr>
              <a:t>monoprinted</a:t>
            </a:r>
            <a:r>
              <a:rPr lang="en-GB" sz="1200" dirty="0">
                <a:solidFill>
                  <a:srgbClr val="111111"/>
                </a:solidFill>
                <a:latin typeface="FS Lucas Pro"/>
                <a:ea typeface="FS Lucas Pro"/>
                <a:cs typeface="FS Lucas Pro"/>
              </a:rPr>
              <a:t> marks, cut edges, woven paper, bold colour and areas of white space is part of what gives the finished artwork its character.</a:t>
            </a:r>
          </a:p>
        </p:txBody>
      </p:sp>
      <p:sp>
        <p:nvSpPr>
          <p:cNvPr id="21" name="Rectangle 20">
            <a:extLst>
              <a:ext uri="{FF2B5EF4-FFF2-40B4-BE49-F238E27FC236}">
                <a16:creationId xmlns:a16="http://schemas.microsoft.com/office/drawing/2014/main" id="{5DF8277D-12D1-758E-A8C3-1CD550BCED36}"/>
              </a:ext>
            </a:extLst>
          </p:cNvPr>
          <p:cNvSpPr>
            <a:spLocks noGrp="1"/>
          </p:cNvSpPr>
          <p:nvPr/>
        </p:nvSpPr>
        <p:spPr>
          <a:xfrm>
            <a:off x="650667" y="300594"/>
            <a:ext cx="1357313" cy="242888"/>
          </a:xfrm>
          <a:prstGeom prst="rect">
            <a:avLst/>
          </a:prstGeom>
          <a:noFill/>
          <a:ln w="0">
            <a:noFill/>
          </a:ln>
        </p:spPr>
        <p:txBody>
          <a:bodyPr anchor="t">
            <a:normAutofit fontScale="88334" lnSpcReduction="10000"/>
          </a:bodyPr>
          <a:lstStyle/>
          <a:p>
            <a:pPr algn="l">
              <a:defRPr sz="1125" b="1">
                <a:solidFill>
                  <a:srgbClr val="9ABC16"/>
                </a:solidFill>
                <a:latin typeface="FS Lucas Pro"/>
                <a:ea typeface="FS Lucas Pro"/>
                <a:cs typeface="FS Lucas Pro"/>
              </a:defRPr>
            </a:pPr>
            <a:r>
              <a:rPr sz="1125" b="1" dirty="0">
                <a:solidFill>
                  <a:srgbClr val="01A49E"/>
                </a:solidFill>
                <a:latin typeface="FS Lucas Pro"/>
                <a:ea typeface="FS Lucas Pro"/>
                <a:cs typeface="FS Lucas Pro"/>
              </a:rPr>
              <a:t>STEP </a:t>
            </a:r>
            <a:r>
              <a:rPr lang="en-GB" sz="1125" b="1" dirty="0">
                <a:solidFill>
                  <a:srgbClr val="01A49E"/>
                </a:solidFill>
                <a:latin typeface="FS Lucas Pro"/>
                <a:ea typeface="FS Lucas Pro"/>
                <a:cs typeface="FS Lucas Pro"/>
              </a:rPr>
              <a:t>12</a:t>
            </a:r>
            <a:endParaRPr sz="1125" b="1" dirty="0">
              <a:solidFill>
                <a:srgbClr val="01A49E"/>
              </a:solidFill>
              <a:latin typeface="FS Lucas Pro"/>
              <a:ea typeface="FS Lucas Pro"/>
              <a:cs typeface="FS Lucas Pro"/>
            </a:endParaRPr>
          </a:p>
        </p:txBody>
      </p:sp>
      <p:sp>
        <p:nvSpPr>
          <p:cNvPr id="3" name="Rectangle 2">
            <a:extLst>
              <a:ext uri="{FF2B5EF4-FFF2-40B4-BE49-F238E27FC236}">
                <a16:creationId xmlns:a16="http://schemas.microsoft.com/office/drawing/2014/main" id="{32EABC6F-D6F2-FE2E-7180-048A451D6BBB}"/>
              </a:ext>
            </a:extLst>
          </p:cNvPr>
          <p:cNvSpPr>
            <a:spLocks noGrp="1"/>
          </p:cNvSpPr>
          <p:nvPr/>
        </p:nvSpPr>
        <p:spPr>
          <a:xfrm>
            <a:off x="0" y="0"/>
            <a:ext cx="300038" cy="5143500"/>
          </a:xfrm>
          <a:prstGeom prst="rect">
            <a:avLst/>
          </a:prstGeom>
          <a:solidFill>
            <a:srgbClr val="00A99D"/>
          </a:solidFill>
          <a:ln w="0">
            <a:noFill/>
          </a:ln>
        </p:spPr>
        <p:txBody>
          <a:bodyPr/>
          <a:lstStyle/>
          <a:p>
            <a:endParaRPr lang="en-GB"/>
          </a:p>
        </p:txBody>
      </p:sp>
      <p:sp>
        <p:nvSpPr>
          <p:cNvPr id="9" name="Rectangle: Rounded Corners 8">
            <a:extLst>
              <a:ext uri="{FF2B5EF4-FFF2-40B4-BE49-F238E27FC236}">
                <a16:creationId xmlns:a16="http://schemas.microsoft.com/office/drawing/2014/main" id="{946EDE5B-78BF-7F86-8F60-2F1900A80BBA}"/>
              </a:ext>
            </a:extLst>
          </p:cNvPr>
          <p:cNvSpPr>
            <a:spLocks noGrp="1"/>
          </p:cNvSpPr>
          <p:nvPr/>
        </p:nvSpPr>
        <p:spPr>
          <a:xfrm>
            <a:off x="557213" y="3760899"/>
            <a:ext cx="3464719" cy="785813"/>
          </a:xfrm>
          <a:prstGeom prst="roundRect">
            <a:avLst>
              <a:gd name="adj" fmla="val 10909"/>
            </a:avLst>
          </a:prstGeom>
          <a:solidFill>
            <a:srgbClr val="ECECEC"/>
          </a:solidFill>
          <a:ln w="0">
            <a:noFill/>
          </a:ln>
        </p:spPr>
        <p:txBody>
          <a:bodyPr/>
          <a:lstStyle/>
          <a:p>
            <a:endParaRPr lang="en-GB"/>
          </a:p>
        </p:txBody>
      </p:sp>
      <p:sp>
        <p:nvSpPr>
          <p:cNvPr id="11" name="Rectangle 10">
            <a:extLst>
              <a:ext uri="{FF2B5EF4-FFF2-40B4-BE49-F238E27FC236}">
                <a16:creationId xmlns:a16="http://schemas.microsoft.com/office/drawing/2014/main" id="{500AD123-9A3B-323F-4B7D-89F6E7C4F376}"/>
              </a:ext>
            </a:extLst>
          </p:cNvPr>
          <p:cNvSpPr>
            <a:spLocks noGrp="1"/>
          </p:cNvSpPr>
          <p:nvPr/>
        </p:nvSpPr>
        <p:spPr>
          <a:xfrm>
            <a:off x="714375" y="3896630"/>
            <a:ext cx="964406" cy="178594"/>
          </a:xfrm>
          <a:prstGeom prst="rect">
            <a:avLst/>
          </a:prstGeom>
          <a:noFill/>
          <a:ln w="0">
            <a:noFill/>
          </a:ln>
        </p:spPr>
        <p:txBody>
          <a:bodyPr anchor="t">
            <a:normAutofit fontScale="75258" lnSpcReduction="20000"/>
          </a:bodyPr>
          <a:lstStyle/>
          <a:p>
            <a:pPr algn="l">
              <a:defRPr sz="844" b="1">
                <a:solidFill>
                  <a:srgbClr val="00A99D"/>
                </a:solidFill>
                <a:latin typeface="FS Lucas Pro"/>
                <a:ea typeface="FS Lucas Pro"/>
                <a:cs typeface="FS Lucas Pro"/>
              </a:defRPr>
            </a:pPr>
            <a:r>
              <a:rPr sz="844" b="1" dirty="0">
                <a:solidFill>
                  <a:srgbClr val="00A99D"/>
                </a:solidFill>
                <a:latin typeface="FS Lucas Pro"/>
                <a:ea typeface="FS Lucas Pro"/>
                <a:cs typeface="FS Lucas Pro"/>
              </a:rPr>
              <a:t>TEACHER TIP</a:t>
            </a:r>
          </a:p>
        </p:txBody>
      </p:sp>
      <p:sp>
        <p:nvSpPr>
          <p:cNvPr id="14" name="Rectangle 13">
            <a:extLst>
              <a:ext uri="{FF2B5EF4-FFF2-40B4-BE49-F238E27FC236}">
                <a16:creationId xmlns:a16="http://schemas.microsoft.com/office/drawing/2014/main" id="{63774D14-E946-1B58-EB1D-8D31873C88D3}"/>
              </a:ext>
            </a:extLst>
          </p:cNvPr>
          <p:cNvSpPr>
            <a:spLocks noGrp="1"/>
          </p:cNvSpPr>
          <p:nvPr/>
        </p:nvSpPr>
        <p:spPr>
          <a:xfrm>
            <a:off x="714375" y="4118086"/>
            <a:ext cx="3036094" cy="321469"/>
          </a:xfrm>
          <a:prstGeom prst="rect">
            <a:avLst/>
          </a:prstGeom>
          <a:noFill/>
          <a:ln w="0">
            <a:noFill/>
          </a:ln>
        </p:spPr>
        <p:txBody>
          <a:bodyPr anchor="t">
            <a:normAutofit fontScale="86442" lnSpcReduction="10000"/>
          </a:bodyPr>
          <a:lstStyle/>
          <a:p>
            <a:pPr algn="l">
              <a:defRPr sz="956" b="0">
                <a:solidFill>
                  <a:srgbClr val="111111"/>
                </a:solidFill>
                <a:latin typeface="FS Lucas Pro"/>
                <a:ea typeface="FS Lucas Pro"/>
                <a:cs typeface="FS Lucas Pro"/>
              </a:defRPr>
            </a:pPr>
            <a:r>
              <a:rPr sz="956" b="0" dirty="0">
                <a:solidFill>
                  <a:srgbClr val="111111"/>
                </a:solidFill>
                <a:latin typeface="FS Lucas Pro"/>
                <a:ea typeface="FS Lucas Pro"/>
                <a:cs typeface="FS Lucas Pro"/>
              </a:rPr>
              <a:t>Not every gap needs filling</a:t>
            </a:r>
            <a:r>
              <a:rPr lang="en-GB" sz="956" dirty="0">
                <a:solidFill>
                  <a:srgbClr val="111111"/>
                </a:solidFill>
                <a:latin typeface="FS Lucas Pro"/>
                <a:ea typeface="FS Lucas Pro"/>
                <a:cs typeface="FS Lucas Pro"/>
              </a:rPr>
              <a:t>, </a:t>
            </a:r>
            <a:r>
              <a:rPr sz="956" b="0" dirty="0">
                <a:solidFill>
                  <a:srgbClr val="111111"/>
                </a:solidFill>
                <a:latin typeface="FS Lucas Pro"/>
                <a:ea typeface="FS Lucas Pro"/>
                <a:cs typeface="FS Lucas Pro"/>
              </a:rPr>
              <a:t>the quieter areas allow the </a:t>
            </a:r>
            <a:r>
              <a:rPr sz="956" b="0" dirty="0" err="1">
                <a:solidFill>
                  <a:srgbClr val="111111"/>
                </a:solidFill>
                <a:latin typeface="FS Lucas Pro"/>
                <a:ea typeface="FS Lucas Pro"/>
                <a:cs typeface="FS Lucas Pro"/>
              </a:rPr>
              <a:t>colour</a:t>
            </a:r>
            <a:r>
              <a:rPr sz="956" b="0" dirty="0">
                <a:solidFill>
                  <a:srgbClr val="111111"/>
                </a:solidFill>
                <a:latin typeface="FS Lucas Pro"/>
                <a:ea typeface="FS Lucas Pro"/>
                <a:cs typeface="FS Lucas Pro"/>
              </a:rPr>
              <a:t> and pattern to breathe.</a:t>
            </a:r>
          </a:p>
        </p:txBody>
      </p:sp>
      <p:pic>
        <p:nvPicPr>
          <p:cNvPr id="19" name="Picture 18">
            <a:extLst>
              <a:ext uri="{FF2B5EF4-FFF2-40B4-BE49-F238E27FC236}">
                <a16:creationId xmlns:a16="http://schemas.microsoft.com/office/drawing/2014/main" id="{9BA62ACD-F466-EC26-95BA-DC2D00D82F57}"/>
              </a:ext>
            </a:extLst>
          </p:cNvPr>
          <p:cNvPicPr>
            <a:picLocks noChangeAspect="1"/>
          </p:cNvPicPr>
          <p:nvPr/>
        </p:nvPicPr>
        <p:blipFill>
          <a:blip r:embed="rId2"/>
          <a:stretch>
            <a:fillRect/>
          </a:stretch>
        </p:blipFill>
        <p:spPr>
          <a:xfrm>
            <a:off x="4438761" y="2045698"/>
            <a:ext cx="4446246" cy="2501014"/>
          </a:xfrm>
          <a:prstGeom prst="rect">
            <a:avLst/>
          </a:prstGeom>
        </p:spPr>
      </p:pic>
    </p:spTree>
    <p:extLst>
      <p:ext uri="{BB962C8B-B14F-4D97-AF65-F5344CB8AC3E}">
        <p14:creationId xmlns:p14="http://schemas.microsoft.com/office/powerpoint/2010/main" val="3316824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B8D4EE4D-8D2C-29C1-CC7E-FFA174BD4688}"/>
            </a:ext>
          </a:extLst>
        </p:cNvPr>
        <p:cNvGrpSpPr/>
        <p:nvPr/>
      </p:nvGrpSpPr>
      <p:grpSpPr>
        <a:xfrm>
          <a:off x="0" y="0"/>
          <a:ext cx="0" cy="0"/>
          <a:chOff x="0" y="0"/>
          <a:chExt cx="0" cy="0"/>
        </a:xfrm>
      </p:grpSpPr>
      <p:pic>
        <p:nvPicPr>
          <p:cNvPr id="34" name="Picture 33">
            <a:extLst>
              <a:ext uri="{FF2B5EF4-FFF2-40B4-BE49-F238E27FC236}">
                <a16:creationId xmlns:a16="http://schemas.microsoft.com/office/drawing/2014/main" id="{7212AAEE-D189-4A3A-D0EA-C87C92422BA7}"/>
              </a:ext>
            </a:extLst>
          </p:cNvPr>
          <p:cNvPicPr>
            <a:picLocks noChangeAspect="1"/>
          </p:cNvPicPr>
          <p:nvPr/>
        </p:nvPicPr>
        <p:blipFill>
          <a:blip r:embed="rId3"/>
          <a:stretch>
            <a:fillRect/>
          </a:stretch>
        </p:blipFill>
        <p:spPr>
          <a:xfrm>
            <a:off x="4465070" y="-5900"/>
            <a:ext cx="5155300" cy="5155300"/>
          </a:xfrm>
          <a:prstGeom prst="rect">
            <a:avLst/>
          </a:prstGeom>
        </p:spPr>
      </p:pic>
      <p:sp>
        <p:nvSpPr>
          <p:cNvPr id="11" name="Rectangle 10">
            <a:extLst>
              <a:ext uri="{FF2B5EF4-FFF2-40B4-BE49-F238E27FC236}">
                <a16:creationId xmlns:a16="http://schemas.microsoft.com/office/drawing/2014/main" id="{0B8C8DFB-46FA-EA15-0E1D-F7A95D33C06C}"/>
              </a:ext>
            </a:extLst>
          </p:cNvPr>
          <p:cNvSpPr>
            <a:spLocks noGrp="1"/>
          </p:cNvSpPr>
          <p:nvPr/>
        </p:nvSpPr>
        <p:spPr>
          <a:xfrm>
            <a:off x="-1" y="-13291"/>
            <a:ext cx="5155299" cy="5156791"/>
          </a:xfrm>
          <a:prstGeom prst="rect">
            <a:avLst/>
          </a:prstGeom>
          <a:solidFill>
            <a:srgbClr val="111111"/>
          </a:solidFill>
          <a:ln w="0">
            <a:noFill/>
          </a:ln>
        </p:spPr>
        <p:txBody>
          <a:bodyPr/>
          <a:lstStyle/>
          <a:p>
            <a:endParaRPr lang="en-GB"/>
          </a:p>
        </p:txBody>
      </p:sp>
      <p:sp>
        <p:nvSpPr>
          <p:cNvPr id="13" name="Rectangle 12">
            <a:extLst>
              <a:ext uri="{FF2B5EF4-FFF2-40B4-BE49-F238E27FC236}">
                <a16:creationId xmlns:a16="http://schemas.microsoft.com/office/drawing/2014/main" id="{4590415F-3C75-025C-2280-CFD5E9950522}"/>
              </a:ext>
            </a:extLst>
          </p:cNvPr>
          <p:cNvSpPr>
            <a:spLocks noGrp="1"/>
          </p:cNvSpPr>
          <p:nvPr/>
        </p:nvSpPr>
        <p:spPr>
          <a:xfrm>
            <a:off x="0" y="0"/>
            <a:ext cx="171450" cy="5143500"/>
          </a:xfrm>
          <a:prstGeom prst="rect">
            <a:avLst/>
          </a:prstGeom>
          <a:solidFill>
            <a:srgbClr val="D50073"/>
          </a:solidFill>
          <a:ln w="0">
            <a:noFill/>
          </a:ln>
        </p:spPr>
        <p:txBody>
          <a:bodyPr/>
          <a:lstStyle/>
          <a:p>
            <a:endParaRPr lang="en-GB"/>
          </a:p>
        </p:txBody>
      </p:sp>
      <p:sp>
        <p:nvSpPr>
          <p:cNvPr id="15" name="Rectangle 14">
            <a:extLst>
              <a:ext uri="{FF2B5EF4-FFF2-40B4-BE49-F238E27FC236}">
                <a16:creationId xmlns:a16="http://schemas.microsoft.com/office/drawing/2014/main" id="{16706304-5EA3-5238-5846-8631D8CEE5A5}"/>
              </a:ext>
            </a:extLst>
          </p:cNvPr>
          <p:cNvSpPr>
            <a:spLocks noGrp="1"/>
          </p:cNvSpPr>
          <p:nvPr/>
        </p:nvSpPr>
        <p:spPr>
          <a:xfrm>
            <a:off x="514803" y="514350"/>
            <a:ext cx="3404054" cy="257175"/>
          </a:xfrm>
          <a:prstGeom prst="rect">
            <a:avLst/>
          </a:prstGeom>
          <a:noFill/>
          <a:ln w="0">
            <a:noFill/>
          </a:ln>
        </p:spPr>
        <p:txBody>
          <a:bodyPr anchor="t">
            <a:noAutofit/>
          </a:bodyPr>
          <a:lstStyle/>
          <a:p>
            <a:pPr algn="l">
              <a:defRPr sz="1238" b="1">
                <a:solidFill>
                  <a:srgbClr val="D50073"/>
                </a:solidFill>
                <a:latin typeface="FS Lucas Pro"/>
                <a:ea typeface="FS Lucas Pro"/>
                <a:cs typeface="FS Lucas Pro"/>
              </a:defRPr>
            </a:pPr>
            <a:r>
              <a:rPr lang="en-GB" sz="2400" b="1" dirty="0">
                <a:solidFill>
                  <a:srgbClr val="D50073"/>
                </a:solidFill>
                <a:latin typeface="FS Lucas Pro"/>
                <a:ea typeface="FS Lucas Pro"/>
                <a:cs typeface="FS Lucas Pro"/>
              </a:rPr>
              <a:t>MAKE IT YOUR OWN</a:t>
            </a:r>
            <a:endParaRPr sz="2400" b="1" dirty="0">
              <a:solidFill>
                <a:srgbClr val="D50073"/>
              </a:solidFill>
              <a:latin typeface="FS Lucas Pro"/>
              <a:ea typeface="FS Lucas Pro"/>
              <a:cs typeface="FS Lucas Pro"/>
            </a:endParaRPr>
          </a:p>
        </p:txBody>
      </p:sp>
      <p:sp>
        <p:nvSpPr>
          <p:cNvPr id="17" name="Rectangle 16">
            <a:extLst>
              <a:ext uri="{FF2B5EF4-FFF2-40B4-BE49-F238E27FC236}">
                <a16:creationId xmlns:a16="http://schemas.microsoft.com/office/drawing/2014/main" id="{F9994C4A-F09D-EB4B-776B-5320FE7C0DE7}"/>
              </a:ext>
            </a:extLst>
          </p:cNvPr>
          <p:cNvSpPr>
            <a:spLocks noGrp="1"/>
          </p:cNvSpPr>
          <p:nvPr/>
        </p:nvSpPr>
        <p:spPr>
          <a:xfrm>
            <a:off x="500288" y="943656"/>
            <a:ext cx="4681311" cy="1066233"/>
          </a:xfrm>
          <a:prstGeom prst="rect">
            <a:avLst/>
          </a:prstGeom>
          <a:noFill/>
          <a:ln w="0">
            <a:noFill/>
          </a:ln>
        </p:spPr>
        <p:txBody>
          <a:bodyPr anchor="t">
            <a:normAutofit/>
          </a:bodyPr>
          <a:lstStyle/>
          <a:p>
            <a:pPr>
              <a:defRPr sz="2419" b="1">
                <a:solidFill>
                  <a:srgbClr val="FFFFFF"/>
                </a:solidFill>
                <a:latin typeface="FS Lucas Pro"/>
                <a:ea typeface="FS Lucas Pro"/>
                <a:cs typeface="FS Lucas Pro"/>
              </a:defRPr>
            </a:pPr>
            <a:r>
              <a:rPr lang="en-GB" b="1" dirty="0">
                <a:solidFill>
                  <a:srgbClr val="FFFFFF"/>
                </a:solidFill>
                <a:latin typeface="FS Lucas Pro"/>
                <a:ea typeface="FS Lucas Pro"/>
                <a:cs typeface="FS Lucas Pro"/>
              </a:rPr>
              <a:t>Change the ingredients.</a:t>
            </a:r>
          </a:p>
          <a:p>
            <a:pPr>
              <a:defRPr sz="2419" b="1">
                <a:solidFill>
                  <a:srgbClr val="FFFFFF"/>
                </a:solidFill>
                <a:latin typeface="FS Lucas Pro"/>
                <a:ea typeface="FS Lucas Pro"/>
                <a:cs typeface="FS Lucas Pro"/>
              </a:defRPr>
            </a:pPr>
            <a:r>
              <a:rPr lang="en-GB" b="1" dirty="0">
                <a:solidFill>
                  <a:srgbClr val="FFFFFF"/>
                </a:solidFill>
                <a:latin typeface="FS Lucas Pro"/>
                <a:ea typeface="FS Lucas Pro"/>
                <a:cs typeface="FS Lucas Pro"/>
              </a:rPr>
              <a:t>Keep the process.</a:t>
            </a:r>
          </a:p>
        </p:txBody>
      </p:sp>
      <p:pic>
        <p:nvPicPr>
          <p:cNvPr id="28" name="Picture 27">
            <a:extLst>
              <a:ext uri="{FF2B5EF4-FFF2-40B4-BE49-F238E27FC236}">
                <a16:creationId xmlns:a16="http://schemas.microsoft.com/office/drawing/2014/main" id="{51624721-DDED-EBD1-D09B-9654E705D32C}"/>
              </a:ext>
            </a:extLst>
          </p:cNvPr>
          <p:cNvPicPr>
            <a:picLocks noChangeAspect="1"/>
          </p:cNvPicPr>
          <p:nvPr/>
        </p:nvPicPr>
        <p:blipFill>
          <a:blip r:embed="rId4"/>
          <a:stretch>
            <a:fillRect/>
          </a:stretch>
        </p:blipFill>
        <p:spPr>
          <a:xfrm>
            <a:off x="3449239" y="4475085"/>
            <a:ext cx="1373985" cy="509886"/>
          </a:xfrm>
          <a:prstGeom prst="rect">
            <a:avLst/>
          </a:prstGeom>
        </p:spPr>
      </p:pic>
      <p:sp>
        <p:nvSpPr>
          <p:cNvPr id="3" name="Rectangle: Rounded Corners 2">
            <a:extLst>
              <a:ext uri="{FF2B5EF4-FFF2-40B4-BE49-F238E27FC236}">
                <a16:creationId xmlns:a16="http://schemas.microsoft.com/office/drawing/2014/main" id="{537EFF19-A898-A427-A080-9E805CD900E5}"/>
              </a:ext>
            </a:extLst>
          </p:cNvPr>
          <p:cNvSpPr>
            <a:spLocks noGrp="1"/>
          </p:cNvSpPr>
          <p:nvPr/>
        </p:nvSpPr>
        <p:spPr>
          <a:xfrm>
            <a:off x="593611" y="2159910"/>
            <a:ext cx="128588" cy="128588"/>
          </a:xfrm>
          <a:prstGeom prst="roundRect">
            <a:avLst>
              <a:gd name="adj" fmla="val 27778"/>
            </a:avLst>
          </a:prstGeom>
          <a:solidFill>
            <a:srgbClr val="9ABC16"/>
          </a:solidFill>
          <a:ln w="0">
            <a:noFill/>
          </a:ln>
        </p:spPr>
        <p:txBody>
          <a:bodyPr/>
          <a:lstStyle/>
          <a:p>
            <a:endParaRPr lang="en-GB"/>
          </a:p>
        </p:txBody>
      </p:sp>
      <p:sp>
        <p:nvSpPr>
          <p:cNvPr id="5" name="Rectangle 4">
            <a:extLst>
              <a:ext uri="{FF2B5EF4-FFF2-40B4-BE49-F238E27FC236}">
                <a16:creationId xmlns:a16="http://schemas.microsoft.com/office/drawing/2014/main" id="{E52A829E-BDF3-DD9A-B589-E7F657B37740}"/>
              </a:ext>
            </a:extLst>
          </p:cNvPr>
          <p:cNvSpPr>
            <a:spLocks noGrp="1"/>
          </p:cNvSpPr>
          <p:nvPr/>
        </p:nvSpPr>
        <p:spPr>
          <a:xfrm>
            <a:off x="822211" y="2088473"/>
            <a:ext cx="3464719" cy="285750"/>
          </a:xfrm>
          <a:prstGeom prst="rect">
            <a:avLst/>
          </a:prstGeom>
          <a:noFill/>
          <a:ln w="0">
            <a:noFill/>
          </a:ln>
        </p:spPr>
        <p:txBody>
          <a:bodyPr anchor="t">
            <a:normAutofit/>
          </a:bodyPr>
          <a:lstStyle/>
          <a:p>
            <a:pPr algn="l">
              <a:defRPr sz="1181" b="0">
                <a:solidFill>
                  <a:srgbClr val="FFFFFF"/>
                </a:solidFill>
                <a:latin typeface="FS Lucas Pro"/>
                <a:ea typeface="FS Lucas Pro"/>
                <a:cs typeface="FS Lucas Pro"/>
              </a:defRPr>
            </a:pPr>
            <a:r>
              <a:rPr sz="1181" b="0" dirty="0">
                <a:solidFill>
                  <a:srgbClr val="FFFFFF"/>
                </a:solidFill>
                <a:latin typeface="FS Lucas Pro"/>
                <a:ea typeface="FS Lucas Pro"/>
                <a:cs typeface="FS Lucas Pro"/>
              </a:rPr>
              <a:t>Choose different plants or a new vase</a:t>
            </a:r>
          </a:p>
        </p:txBody>
      </p:sp>
      <p:sp>
        <p:nvSpPr>
          <p:cNvPr id="7" name="Rectangle: Rounded Corners 6">
            <a:extLst>
              <a:ext uri="{FF2B5EF4-FFF2-40B4-BE49-F238E27FC236}">
                <a16:creationId xmlns:a16="http://schemas.microsoft.com/office/drawing/2014/main" id="{F996123D-5A7F-C146-AE5C-1E0EC09847A9}"/>
              </a:ext>
            </a:extLst>
          </p:cNvPr>
          <p:cNvSpPr>
            <a:spLocks noGrp="1"/>
          </p:cNvSpPr>
          <p:nvPr/>
        </p:nvSpPr>
        <p:spPr>
          <a:xfrm>
            <a:off x="593611" y="2595679"/>
            <a:ext cx="128588" cy="128588"/>
          </a:xfrm>
          <a:prstGeom prst="roundRect">
            <a:avLst>
              <a:gd name="adj" fmla="val 27778"/>
            </a:avLst>
          </a:prstGeom>
          <a:solidFill>
            <a:srgbClr val="00A99D"/>
          </a:solidFill>
          <a:ln w="0">
            <a:noFill/>
          </a:ln>
        </p:spPr>
        <p:txBody>
          <a:bodyPr/>
          <a:lstStyle/>
          <a:p>
            <a:endParaRPr lang="en-GB"/>
          </a:p>
        </p:txBody>
      </p:sp>
      <p:sp>
        <p:nvSpPr>
          <p:cNvPr id="9" name="Rectangle 8">
            <a:extLst>
              <a:ext uri="{FF2B5EF4-FFF2-40B4-BE49-F238E27FC236}">
                <a16:creationId xmlns:a16="http://schemas.microsoft.com/office/drawing/2014/main" id="{CE9CA71E-7820-5B25-80C8-6C19123ABF5C}"/>
              </a:ext>
            </a:extLst>
          </p:cNvPr>
          <p:cNvSpPr>
            <a:spLocks noGrp="1"/>
          </p:cNvSpPr>
          <p:nvPr/>
        </p:nvSpPr>
        <p:spPr>
          <a:xfrm>
            <a:off x="822211" y="2524241"/>
            <a:ext cx="3464719" cy="285750"/>
          </a:xfrm>
          <a:prstGeom prst="rect">
            <a:avLst/>
          </a:prstGeom>
          <a:noFill/>
          <a:ln w="0">
            <a:noFill/>
          </a:ln>
        </p:spPr>
        <p:txBody>
          <a:bodyPr anchor="t">
            <a:normAutofit/>
          </a:bodyPr>
          <a:lstStyle/>
          <a:p>
            <a:pPr algn="l">
              <a:defRPr sz="1181" b="0">
                <a:solidFill>
                  <a:srgbClr val="FFFFFF"/>
                </a:solidFill>
                <a:latin typeface="FS Lucas Pro"/>
                <a:ea typeface="FS Lucas Pro"/>
                <a:cs typeface="FS Lucas Pro"/>
              </a:defRPr>
            </a:pPr>
            <a:r>
              <a:rPr sz="1181" b="0">
                <a:solidFill>
                  <a:srgbClr val="FFFFFF"/>
                </a:solidFill>
                <a:latin typeface="FS Lucas Pro"/>
                <a:ea typeface="FS Lucas Pro"/>
                <a:cs typeface="FS Lucas Pro"/>
              </a:rPr>
              <a:t>Try another colour palette</a:t>
            </a:r>
          </a:p>
        </p:txBody>
      </p:sp>
      <p:sp>
        <p:nvSpPr>
          <p:cNvPr id="12" name="Rectangle: Rounded Corners 11">
            <a:extLst>
              <a:ext uri="{FF2B5EF4-FFF2-40B4-BE49-F238E27FC236}">
                <a16:creationId xmlns:a16="http://schemas.microsoft.com/office/drawing/2014/main" id="{B32BA926-03B2-99ED-F575-4E57AF05A04F}"/>
              </a:ext>
            </a:extLst>
          </p:cNvPr>
          <p:cNvSpPr>
            <a:spLocks noGrp="1"/>
          </p:cNvSpPr>
          <p:nvPr/>
        </p:nvSpPr>
        <p:spPr>
          <a:xfrm>
            <a:off x="593611" y="3031448"/>
            <a:ext cx="128588" cy="128588"/>
          </a:xfrm>
          <a:prstGeom prst="roundRect">
            <a:avLst>
              <a:gd name="adj" fmla="val 27778"/>
            </a:avLst>
          </a:prstGeom>
          <a:solidFill>
            <a:srgbClr val="9ABC16"/>
          </a:solidFill>
          <a:ln w="0">
            <a:noFill/>
          </a:ln>
        </p:spPr>
        <p:txBody>
          <a:bodyPr/>
          <a:lstStyle/>
          <a:p>
            <a:endParaRPr lang="en-GB"/>
          </a:p>
        </p:txBody>
      </p:sp>
      <p:sp>
        <p:nvSpPr>
          <p:cNvPr id="16" name="Rectangle 15">
            <a:extLst>
              <a:ext uri="{FF2B5EF4-FFF2-40B4-BE49-F238E27FC236}">
                <a16:creationId xmlns:a16="http://schemas.microsoft.com/office/drawing/2014/main" id="{F200BBF3-AD5A-C155-8731-C6BE369013E0}"/>
              </a:ext>
            </a:extLst>
          </p:cNvPr>
          <p:cNvSpPr>
            <a:spLocks noGrp="1"/>
          </p:cNvSpPr>
          <p:nvPr/>
        </p:nvSpPr>
        <p:spPr>
          <a:xfrm>
            <a:off x="822211" y="2960010"/>
            <a:ext cx="3464719" cy="285750"/>
          </a:xfrm>
          <a:prstGeom prst="rect">
            <a:avLst/>
          </a:prstGeom>
          <a:noFill/>
          <a:ln w="0">
            <a:noFill/>
          </a:ln>
        </p:spPr>
        <p:txBody>
          <a:bodyPr anchor="t">
            <a:normAutofit/>
          </a:bodyPr>
          <a:lstStyle/>
          <a:p>
            <a:pPr algn="l">
              <a:defRPr sz="1181" b="0">
                <a:solidFill>
                  <a:srgbClr val="FFFFFF"/>
                </a:solidFill>
                <a:latin typeface="FS Lucas Pro"/>
                <a:ea typeface="FS Lucas Pro"/>
                <a:cs typeface="FS Lucas Pro"/>
              </a:defRPr>
            </a:pPr>
            <a:r>
              <a:rPr sz="1181" b="0">
                <a:solidFill>
                  <a:srgbClr val="FFFFFF"/>
                </a:solidFill>
                <a:latin typeface="FS Lucas Pro"/>
                <a:ea typeface="FS Lucas Pro"/>
                <a:cs typeface="FS Lucas Pro"/>
              </a:rPr>
              <a:t>Add ghost prints, masks or stencils</a:t>
            </a:r>
          </a:p>
        </p:txBody>
      </p:sp>
      <p:sp>
        <p:nvSpPr>
          <p:cNvPr id="20" name="Rectangle: Rounded Corners 19">
            <a:extLst>
              <a:ext uri="{FF2B5EF4-FFF2-40B4-BE49-F238E27FC236}">
                <a16:creationId xmlns:a16="http://schemas.microsoft.com/office/drawing/2014/main" id="{7DCC0355-74ED-01AE-0654-16B653FFBB5B}"/>
              </a:ext>
            </a:extLst>
          </p:cNvPr>
          <p:cNvSpPr>
            <a:spLocks noGrp="1"/>
          </p:cNvSpPr>
          <p:nvPr/>
        </p:nvSpPr>
        <p:spPr>
          <a:xfrm>
            <a:off x="593611" y="3467216"/>
            <a:ext cx="128588" cy="128588"/>
          </a:xfrm>
          <a:prstGeom prst="roundRect">
            <a:avLst>
              <a:gd name="adj" fmla="val 27778"/>
            </a:avLst>
          </a:prstGeom>
          <a:solidFill>
            <a:srgbClr val="00A99D"/>
          </a:solidFill>
          <a:ln w="0">
            <a:noFill/>
          </a:ln>
        </p:spPr>
        <p:txBody>
          <a:bodyPr/>
          <a:lstStyle/>
          <a:p>
            <a:endParaRPr lang="en-GB"/>
          </a:p>
        </p:txBody>
      </p:sp>
      <p:sp>
        <p:nvSpPr>
          <p:cNvPr id="24" name="Rectangle 23">
            <a:extLst>
              <a:ext uri="{FF2B5EF4-FFF2-40B4-BE49-F238E27FC236}">
                <a16:creationId xmlns:a16="http://schemas.microsoft.com/office/drawing/2014/main" id="{6C7E3CFE-8B2E-BBA1-061E-30C1C90E9327}"/>
              </a:ext>
            </a:extLst>
          </p:cNvPr>
          <p:cNvSpPr>
            <a:spLocks noGrp="1"/>
          </p:cNvSpPr>
          <p:nvPr/>
        </p:nvSpPr>
        <p:spPr>
          <a:xfrm>
            <a:off x="822211" y="3395779"/>
            <a:ext cx="3464719" cy="285750"/>
          </a:xfrm>
          <a:prstGeom prst="rect">
            <a:avLst/>
          </a:prstGeom>
          <a:noFill/>
          <a:ln w="0">
            <a:noFill/>
          </a:ln>
        </p:spPr>
        <p:txBody>
          <a:bodyPr anchor="t">
            <a:normAutofit/>
          </a:bodyPr>
          <a:lstStyle/>
          <a:p>
            <a:pPr algn="l">
              <a:defRPr sz="1181" b="0">
                <a:solidFill>
                  <a:srgbClr val="FFFFFF"/>
                </a:solidFill>
                <a:latin typeface="FS Lucas Pro"/>
                <a:ea typeface="FS Lucas Pro"/>
                <a:cs typeface="FS Lucas Pro"/>
              </a:defRPr>
            </a:pPr>
            <a:r>
              <a:rPr sz="1181" b="0" dirty="0">
                <a:solidFill>
                  <a:srgbClr val="FFFFFF"/>
                </a:solidFill>
                <a:latin typeface="FS Lucas Pro"/>
                <a:ea typeface="FS Lucas Pro"/>
                <a:cs typeface="FS Lucas Pro"/>
              </a:rPr>
              <a:t>Experiment with multi-layer registration</a:t>
            </a:r>
          </a:p>
        </p:txBody>
      </p:sp>
      <p:sp>
        <p:nvSpPr>
          <p:cNvPr id="26" name="Rectangle: Rounded Corners 25">
            <a:extLst>
              <a:ext uri="{FF2B5EF4-FFF2-40B4-BE49-F238E27FC236}">
                <a16:creationId xmlns:a16="http://schemas.microsoft.com/office/drawing/2014/main" id="{DD00C4B8-E5D8-3D71-4648-6A658A9DB30D}"/>
              </a:ext>
            </a:extLst>
          </p:cNvPr>
          <p:cNvSpPr>
            <a:spLocks noGrp="1"/>
          </p:cNvSpPr>
          <p:nvPr/>
        </p:nvSpPr>
        <p:spPr>
          <a:xfrm>
            <a:off x="593611" y="3902985"/>
            <a:ext cx="128588" cy="128588"/>
          </a:xfrm>
          <a:prstGeom prst="roundRect">
            <a:avLst>
              <a:gd name="adj" fmla="val 27778"/>
            </a:avLst>
          </a:prstGeom>
          <a:solidFill>
            <a:srgbClr val="9ABC16"/>
          </a:solidFill>
          <a:ln w="0">
            <a:noFill/>
          </a:ln>
        </p:spPr>
        <p:txBody>
          <a:bodyPr/>
          <a:lstStyle/>
          <a:p>
            <a:endParaRPr lang="en-GB"/>
          </a:p>
        </p:txBody>
      </p:sp>
      <p:sp>
        <p:nvSpPr>
          <p:cNvPr id="29" name="Rectangle 28">
            <a:extLst>
              <a:ext uri="{FF2B5EF4-FFF2-40B4-BE49-F238E27FC236}">
                <a16:creationId xmlns:a16="http://schemas.microsoft.com/office/drawing/2014/main" id="{5F06B0F6-3808-A0BB-AD42-3A39A70EE52C}"/>
              </a:ext>
            </a:extLst>
          </p:cNvPr>
          <p:cNvSpPr>
            <a:spLocks noGrp="1"/>
          </p:cNvSpPr>
          <p:nvPr/>
        </p:nvSpPr>
        <p:spPr>
          <a:xfrm>
            <a:off x="822211" y="3831548"/>
            <a:ext cx="3464719" cy="285750"/>
          </a:xfrm>
          <a:prstGeom prst="rect">
            <a:avLst/>
          </a:prstGeom>
          <a:noFill/>
          <a:ln w="0">
            <a:noFill/>
          </a:ln>
        </p:spPr>
        <p:txBody>
          <a:bodyPr anchor="t">
            <a:normAutofit/>
          </a:bodyPr>
          <a:lstStyle/>
          <a:p>
            <a:pPr algn="l">
              <a:defRPr sz="1181" b="0">
                <a:solidFill>
                  <a:srgbClr val="FFFFFF"/>
                </a:solidFill>
                <a:latin typeface="FS Lucas Pro"/>
                <a:ea typeface="FS Lucas Pro"/>
                <a:cs typeface="FS Lucas Pro"/>
              </a:defRPr>
            </a:pPr>
            <a:r>
              <a:rPr sz="1181" b="0">
                <a:solidFill>
                  <a:srgbClr val="FFFFFF"/>
                </a:solidFill>
                <a:latin typeface="FS Lucas Pro"/>
                <a:ea typeface="FS Lucas Pro"/>
                <a:cs typeface="FS Lucas Pro"/>
              </a:rPr>
              <a:t>Move beyond the traditional still life</a:t>
            </a:r>
          </a:p>
        </p:txBody>
      </p:sp>
      <p:sp>
        <p:nvSpPr>
          <p:cNvPr id="31" name="Rectangle 30">
            <a:extLst>
              <a:ext uri="{FF2B5EF4-FFF2-40B4-BE49-F238E27FC236}">
                <a16:creationId xmlns:a16="http://schemas.microsoft.com/office/drawing/2014/main" id="{07911AAE-2638-F0AB-8295-86BA4FC220D5}"/>
              </a:ext>
            </a:extLst>
          </p:cNvPr>
          <p:cNvSpPr>
            <a:spLocks noGrp="1"/>
          </p:cNvSpPr>
          <p:nvPr/>
        </p:nvSpPr>
        <p:spPr>
          <a:xfrm>
            <a:off x="506527" y="4648653"/>
            <a:ext cx="3000375" cy="228600"/>
          </a:xfrm>
          <a:prstGeom prst="rect">
            <a:avLst/>
          </a:prstGeom>
          <a:noFill/>
          <a:ln w="0">
            <a:noFill/>
          </a:ln>
        </p:spPr>
        <p:txBody>
          <a:bodyPr anchor="t">
            <a:normAutofit fontScale="80198" lnSpcReduction="20000"/>
          </a:bodyPr>
          <a:lstStyle/>
          <a:p>
            <a:pPr algn="l">
              <a:defRPr sz="1238" b="1">
                <a:solidFill>
                  <a:srgbClr val="D50073"/>
                </a:solidFill>
                <a:latin typeface="FS Lucas Pro"/>
                <a:ea typeface="FS Lucas Pro"/>
                <a:cs typeface="FS Lucas Pro"/>
              </a:defRPr>
            </a:pPr>
            <a:r>
              <a:rPr sz="1238" b="1" dirty="0">
                <a:solidFill>
                  <a:srgbClr val="D50073"/>
                </a:solidFill>
                <a:latin typeface="FS Lucas Pro"/>
                <a:ea typeface="FS Lucas Pro"/>
                <a:cs typeface="FS Lucas Pro"/>
              </a:rPr>
              <a:t>Experiment • combine • develop</a:t>
            </a:r>
          </a:p>
        </p:txBody>
      </p:sp>
    </p:spTree>
    <p:extLst>
      <p:ext uri="{BB962C8B-B14F-4D97-AF65-F5344CB8AC3E}">
        <p14:creationId xmlns:p14="http://schemas.microsoft.com/office/powerpoint/2010/main" val="3275761073"/>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Bebas Neue"/>
        <a:ea typeface=""/>
        <a:cs typeface=""/>
      </a:majorFont>
      <a:minorFont>
        <a:latin typeface="FS Luca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542</TotalTime>
  <Words>1514</Words>
  <Application>Microsoft Office PowerPoint</Application>
  <PresentationFormat>On-screen Show (16:9)</PresentationFormat>
  <Paragraphs>150</Paragraphs>
  <Slides>16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FS Lucas Pro</vt:lpstr>
      <vt:lpstr>Bebas Neue</vt:lpstr>
      <vt:lpstr>Custom Design</vt:lpstr>
      <vt:lpstr>PowerPoint Presentation</vt:lpstr>
      <vt:lpstr>Build one artwork from many  printmaking processes</vt:lpstr>
      <vt:lpstr>What you’ll need</vt:lpstr>
      <vt:lpstr>Choose your botanical references</vt:lpstr>
      <vt:lpstr>Trace-print the vase with chine-collé</vt:lpstr>
      <vt:lpstr>Create botanical monoprints</vt:lpstr>
      <vt:lpstr>Add colour with chine-collé</vt:lpstr>
      <vt:lpstr>Paint additive monotype flowers</vt:lpstr>
      <vt:lpstr>Create papers for the tablecloth</vt:lpstr>
      <vt:lpstr>Weave the printed tablecloth</vt:lpstr>
      <vt:lpstr>Roll a split fountain background</vt:lpstr>
      <vt:lpstr>Cut out the printed elements</vt:lpstr>
      <vt:lpstr>Arrange the botanical collage</vt:lpstr>
      <vt:lpstr>Assemble the final artwork</vt:lpstr>
      <vt:lpstr>Add the finishing touches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Josh Topley</cp:lastModifiedBy>
  <cp:revision>15</cp:revision>
  <dcterms:modified xsi:type="dcterms:W3CDTF">2026-09-23T12:51:09Z</dcterms:modified>
</cp:coreProperties>
</file>